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3" r:id="rId2"/>
    <p:sldId id="257" r:id="rId3"/>
    <p:sldId id="271" r:id="rId4"/>
    <p:sldId id="272" r:id="rId5"/>
    <p:sldId id="259" r:id="rId6"/>
    <p:sldId id="264" r:id="rId7"/>
    <p:sldId id="262" r:id="rId8"/>
    <p:sldId id="260" r:id="rId9"/>
    <p:sldId id="27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C3EB"/>
    <a:srgbClr val="122934"/>
    <a:srgbClr val="112631"/>
    <a:srgbClr val="152E3B"/>
    <a:srgbClr val="0E1F28"/>
    <a:srgbClr val="0A1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>
        <p:scale>
          <a:sx n="100" d="100"/>
          <a:sy n="100" d="100"/>
        </p:scale>
        <p:origin x="-516" y="11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15B976-4C11-458E-A905-A68830D2ACFF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786FBA2-A4BE-4990-92F3-24C0C3723C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06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86FBA2-A4BE-4990-92F3-24C0C3723C1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86FBA2-A4BE-4990-92F3-24C0C3723C1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86FBA2-A4BE-4990-92F3-24C0C3723C1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86FBA2-A4BE-4990-92F3-24C0C3723C19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86FBA2-A4BE-4990-92F3-24C0C3723C19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86FBA2-A4BE-4990-92F3-24C0C3723C19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838200" y="838200"/>
            <a:ext cx="502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Tx/>
              <a:buBlip>
                <a:blip r:embed="rId2"/>
              </a:buBlip>
            </a:pPr>
            <a:r>
              <a:rPr lang="en-US" sz="1200" dirty="0" err="1" smtClean="0">
                <a:solidFill>
                  <a:schemeClr val="bg1"/>
                </a:solidFill>
                <a:latin typeface="TradeGothic" pitchFamily="50" charset="0"/>
              </a:rPr>
              <a:t>fhdhshs</a:t>
            </a:r>
            <a:endParaRPr lang="en-US" sz="1200" dirty="0">
              <a:solidFill>
                <a:schemeClr val="bg1"/>
              </a:solidFill>
              <a:latin typeface="TradeGothic" pitchFamily="50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3E85-4C4C-4042-9AE4-CF5EB75B2D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A609A-3027-46B3-BA28-1E46E92833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9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33E85-4C4C-4042-9AE4-CF5EB75B2DCC}" type="datetimeFigureOut">
              <a:rPr lang="en-US" smtClean="0"/>
              <a:pPr/>
              <a:t>9/7/2012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A609A-3027-46B3-BA28-1E46E92833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myteamworks.or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Why Landscape Products?	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Large prospect pool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Demonstrated LAX success $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Repeatable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Sole source for RHS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28" name="AutoShape 4" descr="data:image/jpg;base64,/9j/4AAQSkZJRgABAQAAAQABAAD/2wCEAAkGBhQSERUUExMWFRQWGRcYGBcXGBoXGBcaGBgaGhgeGhcdHiYeGhwkGhoaIC8gIycpLC0sGB4zNTAqNSYrLCkBCQoKDgwOGg8PGiwkHCQsLCwsLCwsLCwsLCwsLCksLCwsLCwsKSwsLCwsLCwsLCksLCwsLCwsLCwsLCwsLCwpLP/AABEIALcBEwMBIgACEQEDEQH/xAAcAAACAwEBAQEAAAAAAAAAAAAEBQIDBgABBwj/xAA6EAEAAgAFAgQEBAQFBQADAAABAhEAAxIhMQRBBSJRYRMycYEGQpGhUrHB0RQjYuHwFTNygvEHktL/xAAZAQADAQEBAAAAAAAAAAAAAAABAgMEAAX/xAAjEQACAwACAgICAwAAAAAAAAAAAQIRIQMxEkFRYSJxE5Hw/9oADAMBAAIRAxEAPwBV454wrLLZsb3k0DVBQcnq7ffC/I8QInwsvUQvf+Kaet/p35fphr40w0xJ1KcbNUI6dq31GzufT2vGcyck80lIFAR5u319ub/vtgik0bpN2bHop6o7oGwHp7Ht/fDPKBqql/T73hH+G5JBrmLuPpxt6+uNHlxibbH0jX8nGyHRj5OzzL6RZJdd9mgP6YedB4QFaswrbuLhFmye18V7v2wb4d4dOfMpJ6F/z74LwVGg/wCnZJa5h7W3X2MG9P4Xkp/EPvgTpPB48MT+VfWvvhnHIhAqqK+364i5NeyqjfonHw7LGyOPKNVEf5AGLMiIDXH1v/jiejdcLbDVEUe2KuokJp5fQ3/XsYI0hjtOFehToGypNeaj134/2rFmWHPr98WkcR/TADZ7eK8yA4qzM/SrZ6V/z674ty8wkCfvgWEoOnlbVV77/oYuhBrdP0rEox2t37ntj0n7b++OOs8HEqxIjtvj1heGoFlN/b37f74jvt33+n7YulHEJfTAOPdOOjKuccx939cexjXGCA73x08wA+tfTA/XdSQqhXmj69/b3wNn+IRZaFNnzb1Xpty36f3wHJIZRbGOVm6izj19f9sWXheeM5d1rifVq/p64Jys/UWcet8/2wykmI4tFmbmbbfbE7wPlZwnblNt++LhwbAT1Y8vHkce3ggOMcnu48jidY4JVofXHYsrHmAcfBupmRjlxZS0z82Xq+YJRsh9RHZ23r8wmZzZU1yXZa/b+v6YK6qbmZTLm5ZcyO/oRmh9QwPn7x57fenZ/p+uJRVGmWmk/CjV27r9vQ2+t/tjWZEN1B97PtjI/hbIuK7h7PzWRftjVkuN5P0UMao3RknV6POi8PhN525W7r9Ew56Nycm4azs8l/t2/vjMdNOiosj1Br9sXZHQkp3asttLdPr72/7lVhZJ+wxa9GszPEoB8wPv/XbjFR1pJIsinnZT6W1WEWb0RWmOrQg0yva9w3u6+vHtiEc+JIj8tNRB33queSr23NsZ5Nei8YmmnOO1zY/TsduT7YF/6rA3jKVevzD34+npgDp8+OZGmmP2Wytjv/LFud0oRo2fmCu2+q40nfk9MTcx1GuwnL8bLr5ke5SF8nqdvti3L8Uy78yXzQ3RtvXfvvWFBCccyShKEio77rVOo9focO+K3MJFDYNB6Vey8vDsn9MBTYXBMfZnikViDY+mwPNei/V+2BpeMRraguu69trP+bYRSZE1gRpRY6Rlwb77L9K+/aWbbCRHshpRg08u1vrufoVguTZygkNMvxS2mlNbI781+ler/bB+TOE4mm30Tk5uv0T++Mj1efKEnTZGVXI3RQNnit/WvM+mDfCfGCLGJXm3qNN33E9bGt/545SBKGGnyPEYtmos24Qu63e2+CcvLicvm7vG+EfhDHNzZpHyRS7vdb290d/vh7l9KDwJ78ntfcxZWyMqRNj74jlyv15T9MTzcuJFsKDjFJIKsPd/2xzwUuY4qcyPd/XHZmcHYr32/pgLxTrI5cWWmyJq23/QOXbgxzdDJWGwzovDf0xV1PUUPAnqm39MZ3K8UIqmq5eZsaiNFXTVfrz24vz8/VFjO2QXvsS7L+tfTCfyFP49BjxU88a1zb1LtQvlrvyh+mAs6HwrYyvVKOq923e5P5W92u2JZeTKeUSJRhUiKiFx9R9fR/1PtjuuS64XmfaXFFb3x6dvviLbLpIryetnLTrj8rTEfl7FPffn78cYO6PrCNxixA3aNTa2lFVt2ws6rOlOSZbKIfnlUTbgFFfrEv8AngvIhk6IakIhyJSG1vd43T198dbQWkx10XV5cpSDMHhSzZrcw0M8H5j6/wDNnGTZEZGbGUI2sYtlbfWJum/pV9sPuh63XVPvp2kXV2O9n042xaMzPOPsaxzSuMSs9/0ceQ3xMni2kCBIva/0ceuYe/6OJ6seM8A4j8Y9/wBHHYnrx2Ccfl7VTUn59UbONu5+saxXmNy3dyz9Sn9zE/EsoGCI/MKHO4xf0xCZfHNnJ9+bwsdLydGq8AzY5cKQXm+Hj0xo8nrYpd/veMj4ZlToaA/09z7uND0fh7PjWBdqDsbruONKdIyvWN+n67LkG63e5w1242Pf+WNH0u0SRdIWPmvgsQ7e3pjNdL0uZCZrlDQb13kcmgUvnv740fTJJqBxyfW7Gtrs/bGbml8FuKJDrnT8u976TY9JJ6c7n1wuzp+eG2/E61CNbUcV79xTBPiAUfmifma/VKq623PX6sOky7y9UZE9ipBVBfB7X9d3GWzVQPk+FEZvkuK+aO5pv83qnO/N+5gv/HMWpbAXTKFFqVX5XhsxLUTqVq0tLMTtSIO4999/0sj0MCtUSVveivQRd99vfACQh1KqIEK8rZfAaUHZ2K9a/SUJ1lt0yZG8RsTeN73e1JiWR09MtYq32a9/r9cB9RnS/Jl7WxZyJHf0Tffl/ngi1YRLPkebk5nZq1PBWypy8f1wvl1UszO0MfIwGMh21MkkNNVpl+3OCo5k64BGjeHEh48wt1WFuYZg06i3a4SGRfBKgPX/AO45BpHdRc4LKE4k9XPzBsAO6CB9K3unA2d1DCZOJzKqj2A3f0s784v6zMkMMyVL5YihpuJdou0uQ3vCnxPMlCDKrkCPputL/UrnjjZonPEaz8FddJ1RIqMh22IkYgc7N1VD6+m+0lfKgf34xi//AMcEzp2fw9XmkDcYoJG6EBui9+1dsabxHxWOVlyzJjAjzGVBL0L4+598aV0Y32e9X4hpN7PMB9b9BwufESMlbbU3br9yvsf1whzfHJZhGpxfmXsR3f1fe98Tyun3NTPfdpL27LYb7ux398ZpydmmEFVsZnVqbFSmURZR49jkv6dvtiecZjGsytu96fTtdc++FmbE1Gxr25ja72Mu/LwpV/XFzlJS+alN7ktew7fvRibKJEsqJlat9Nuoto35vmg/rtinqMxzIba3faUYvC8e8U9/7YuZml+LLTvtquNe3lL9f9+9PURhUgjIY3wCqJVRDdvh/vgnFudDLyskjYW35kvm7322fft7YAzA1K3zRTpitUMk3nKu2/Owb1HpetjMkJUob883V20bXTfocYjLoIzQzS2Nt7kYlNhxZvG9jivbHDFWZKRPZy3ba/NIOJSt3kvHBtj3O6NlCL8eMJO6kYjLZ+WW6B7YuZwyzyRhCM42EcqpSrvyNVp5o3rvsLlOUpJmspRWMKHy7HzBxzZ+2OOBozhlT0ynmZknTJhp2SOoukHh5Pbirw26B+HNlGV7eqSDZ5/Ns1e5vvhbm+Kwukho4bFV3QfL2ezbvsdmfW9as7BajvI1DS8aPMxfbbBTYrVm86Hq2W7Z3/Kieux/LB0Z+mMR0fWqjl5yNXonGtR224X77uH3RZsqNbcv/LZ+3Z9q2vFlNEHxju8RxDImvZ++36YnIfpilkqJEsdjwjj3HHYfmzq82MowlSh5eQYqaoPFPMo9vl7Yn0PRrcvy2DxvfG3p74o8RiwzJRd1082bG119ZP8Aww98DyLRI3tpYtFn178fUQwYIebD+i6CTJNLZyPt7Y0vTZGrKtKlGoMr53ve3bet/X1vEei8I+LEnq0zjQSNtvc7Ne9eXDvIy2e8opONag31xpL5pRWzBnLBYLfojtpisW47NuvUD3oLrft3xVDqDUkRM1vvzX5iJux3XbFvWBpaiumXBxx37hXs8mF/TU0xhvQ/xJuuzs027FYy3ZppLoYkVy/Obt2FSr6oFld8e9H0zCFOnbTTu+hvHmPPN4ocxU3JHc3Xc/h+9/f9JPUziiZZq006lKa4Kq7+lfTjCoLPOq6diDWyyEYgIlLtfbv6hfpgfxNZRlBYyXRotpWmQSrzG4N36YYaNcTVGOlCxlelHZIy29eO2A8zrWEbqEkHTCJp24W7+Xbmmpd98FAPI5sUIyF2LI5kruJ/Fs3tW/Pf26WfuGXqFvmV1s7/ADeWvWzbv6wy/FoF3Ajp+aIDpK2bW7Ur+mKM/Py4vOpK2t4eKLLu/X6+mAFDCNJWZ51C9wtERNqklLdcc3hfm+JESTNoTyyr5g2uvSvpv9MUT6glYx07mq2m6Ih3lw8r25wj8U8QYwh5dUncLa7KHtTfbe/fBSsDdBMutlLNze+nTQbAxhquXbfTpTtqPTCR6qcSObFWVGt4ipZKx20tmzzWCM3xKZl5urSjLeokRiDvJPZDdvbCHxTxTXULSBuF0Ly+Uvv/AD3xVIVn1v8ACufCEBjcjTrjEfl4+Jcu3G19tRb2x/4w8fzM7N80gKohGWsGXDf55HHHd2MFfhDpHqMiMHY0a2QhpjqRixOWVCSdqtq+Un4m6eBn3l641DSSZ6lSc4+VvywuNBx5uHjFEQfdh34fznVB2hCkdhzLXygb2v8AwxqcqWZLyxZxy4rcmt03NneW9Lwc/fG/huJOTK8zZXaJGKDt52exS7o842+V00MuESNyHdHM1A+6bN8/X64z8mM0w6KukyiOq5XJWWuokhrbyDvEu93e3FuRIXlk7bFptftuvC1iPT5ewjGMW7I+ZUW/O2bcruv749zJEfNMjChSpKP0C/beu+2JFDx80t7sTVFSRQ15hOUDkONvXF8oxzYpGUfKaYhQIclVVm9cm79MK9ebmOwxjyylEBHc2k6r0vb04MRzsmGqOrNlE+WoFxfq15ar9Kt2rBOZd0rDLmh6Mdm2MbLuzhXlrg29Soy065sVla8SluLwcNcUevdXATkrWZG2SjJqISQQne/PoOyb1eCOog5l3qdtVRNlPLvLhXn746w0DS6dzhZElJWurQabSPNre++396mT8RvTdho207bx1KO1fb0rBMOmlJ30aIguXA1N2lsYh6c2/wB+ycufEYRqIpJJDE9m2o8Gzf8AJILKs3ppRzKiVD8qRiRBbN69Odj64syulzMyLCEih+aARXbjabXd9cTzsokAykbF6jMmSa2PNDhreyxcUx6VlHTHLMyJ5QFjXqto19TAOKem6X4XklmDJViTlF0XewWv7/Yw48EiSzdUtStHfiPF92Xu3tXpvmvF/E5ZdDlzy2XlajKY1QarWv27+ri/wTqZwnKUo5pBraYrdm8BqQbjX/3DrBHqPpfTZkjlE3Pcr14/lghxnuh8Uhsst1bNhN0ONuKfv9MN/wDH5dWSi/e8aI6ZJKgvHYXf9Uh7/b/5jsU8WJ5I+FdB4DmZ0tUyWwau734+t8//ADG98G/D5sECvv253v12ut96xpun8PjCV2H0hu9gidvS/Y5wbHKHeOnba14r/T2fqXiak0sLNWwOHh0cuBZpaNrtv3Xn9uPpiD1m0iJEfXh1Hp6DWCs1Zb71GjZL+x/XCrq6YpqZWleZ1EdqH1rne604jJsrFXgs6vqRkuWMZbmm7JJuGrsP7nF1i7w2ZHeeb/mMn1NOy77egm9bXgV6rmxSSUwlGUvIPMduy/q/XHSg6U4lflalVSE0yJbMU1fSjCpodpk+p2lrPM6vMRvz9mWXvu1sw5dq3qrunPgsjzyA1DLzS3ZNb9zY32v72HldPHKcyMUeZaGROJNuSQLqNKn5V98Ek3NhU3SABL8sZL8sk2lHY830975nIuj1RZCFRJAjpqI23t7t4AztFsJvfZ8vllyl2c7cekXteB83LnFqeoYt1qIubcXzCcijQc78bYF67Kl8QuVJawiWtBS8hZF234ut7wUjn9F3W5XxCVU7UlXYtg87bWVuG2+LodCJrvMuJpSXHFyp4lspXbSemL/Ds2BCpQkqSSOjYoZbT1FtEqY+X5T+HEc7zEojHTpJ3EYypFvllLZTyuze2B+jrBpplhGJqiOoTdlScHcB5oNu3fN+IZjZOt5OiN/LHTGNtetJsvd9MNPEMzygS0RzPLFi+V8rW9G7V19PTCuGeUGbvEfiT07KbG3ostvu3isVhOT0WeJ5jPLiahbuVbakQPtuFvO/1wtmziUml3uqv7Hffft/LBmbm7pTfl27RN36v+3vhZn+INyas2O/02PT2xRIR9G48A8Uhl5GjW+Y86MmbtQMeG+b/wBTzthb474nDO1sTffeJVxsY0b06pS7+uFX4b8R+EyWSk97KZVX8K1+m5gXq+pJZ0pcxZMr23uVcd69NsU8SF6OfCOlFi6mOW7XK1k8NRCnZ72H743PRdMOmMqCtVgMYxHa5pS8u3p9HHzjp+plmTokwy1jBl+dNtVJ5YhHbag1HO2PpfRx0ZaSlTKRoJ+UCN6BiO3DKg4InbGTlW6bON5gQ5HyshIkXTBumS1cjh2qh7y23MeZHTTIxlZG71KS1K+htE2K+m1tOJub8UIkGZEO5GMpVXmiLqt3paD1bwwzerlsdo7O0WMWu6t19MSaspYHn9OiRyzLHy22anvR61Y3iHUnl2kTL+XRZJ7gLX2sP0wV1PWVUatbCzQ8b0rv78f2ozc2MNOuZp5CLVm220kaoaOLwTjuumwCmJa3YU7/AJg49Nvf3x7Dq2TpKkw0sS46mMr302JuBve4+uBPF/Eo1qGTdOwbUHurx/PnnA/g3Vxzo1u6djzAyErfnezVfPk98cFBcc5EleregTT9nZk12K44wS+IMEkxhp9NanFrE+g7AY7L8PnmTsjlxy088pXPh2COw/V32+mLMzrJ6pmT8OJSAxFZCfNLvyHYL9sdXsDKp5uW6lnUba3ukE2uP9Gv4u2B83JgySWZKQb6du/fTW+3cK98DeJdXOsuUIH+ZzFvTlzjQ6TZ53rfasLOn8czCo/BJTlq3YaZVHvKLtG1kB39e6GFIYasucWsxkR51xg0tkaGW1cVtyYXymZEBnBHUEYhsUWMt9rvim67VgjJ6+M2UcyRFoL06oyG9ry6exzvZTiky4yg5eTKWzYSGRVgxCQMXuCeuGjgGS8H6n81rWzf5vr/AKqv6mNFlZxyHP6+2M10OdMmkcvVwKXT9S6Nm+D1w5hm6QIm0qb3av0Ng743cTVGHlTsZGce+PMUwnt3/bHmLkB5lQQE/LSyeWTzv98EuuUEgERHzb997Dv9cU5GWyF1ER+6e3Yj9r55ecWZ8tDquVbUXXff/wCPtjE2katB+oajeqXrfoNptsdvr+uMz4j4pWZUrRojEgyQL/g8ptfKvGH3iXX9oGoRum/b/jt2xkPEujzHM0wiQIg6+xff3a9A7cYhJ2aYL5KJ+KEpujLPmqSqSiuw271snHti38P9fk5870yjIeSRO+5+WyTX8XPbvin/AAsjLzcyTvOIH8SvNI+/Bf7OPPDOhYZOvRpmaWMKjbNo32pfMF1tv3wFQzGUpZcLmUp8zu1SRlbSyrtfHHe8MMnxzKctGT5t5LFY7VZQ7IO+wnOAPG9VSlvBlGElI3uzhDMA2NzQ8/mv3xZDp9LGRkzjKwDTFICShy+ZN5VfG14ZdE2G/wDU8vXGLMRAy/JFBoNJ5dluIVJ+YxHL6PK6h8kxWlcutmDYlVLkSkq1wFLLSGqZGIyqUZpCy9OqO+7Ts3dnOKjK+DmxlCXLK9UTdkhZSm/cKvzbXVDTqGbk0LGvISE3ggl7ieV13tVcfcHqctlmgRs0mi0p0bsFadziXqR98Gdb4hJlZKSRipVyZFIxDcUT7n0xnM3qs6OZCMpR0qRWQ157Kjfngo/vhonMM68B1SisGmUU93S7fmJfmDsO2rZD4n0NZMJS2JEk7yuWrTb6Db9uO+LMzxSUyTReblvxC9oyhdJZtentz34vCvpeu+JCUfyxTfmrvU+21Fe684ZWgOn0J+vmhb+Ze3a6/ev0DCzq5UVt/wA9fvhr1Fs7TSnr7cfbisJOsL25fUxeJCTLvD+oYXvG6aW0/Y5x5dp5drp+/v8AXAbNi1Hvz74Jys0iJ2l3+np9cUJD3wTLnOTGMXSWqRX5ksKKLe6x7bnf6Zl9LeWEzylatKVwdzjy7X787hj5r+HuhWEZOpksnJy72oQlPT2Strq9POwP0Hpuu1Q0ZYMwdWm0gFUllSeN97prjGPmVvDZwukMIZBAI5AEncsBlfKWVXfhavnA/WhqiZiioRrYvjS7UD6h+m+LfjGaRdfzx+Y3bD5qq2/0oxZldVprKmOr+PUMnkGNUO4cI71iBfo6NcRGNcymASQ288kZR4LrC6SktM8zQ9m6bumPlLI2LfYrfnDbo+h2RzGcJ/JJ7LYsZ72Pocbbc4Hzc1jmuXUVitK1JiGytVW5V/2wyQtqymWWZKycttDue0X/AEq+l1xgrw3wtjHUQIhIkQAjqmfKoOxVKfzxDqupkZUZhUlIzjOC6dWzb3Ni0rm8WZ+dH4cXiHGo1RLi0jvtvEo34PtwUxp1ISy4wYXGTJmkkBDUI1xfHp6bYSdPLMpZwMqO+g1bJfO1fl32e/2DJZ+jIlL5d9ANv1sbbrVtX5sL+qzJRNAksy2lUBWu98Eo7V6dhodnYhn1kokMuaRqMrmkeNZbp1L3Of8AVhP4p4nmZSXNDuwhCTGT9QNtjZ7OGPRHxBym/NFr/TMSUBfqBx+Zwt6vQTjLN2GXziwrdlp0lsxZLWxt+rIDwUdZ4or/ANyWY1ZCMMuUjer0o0cLgrpevl5d4Zkp7Cxy4oJfm0u++xXFYgdRkSzJklzNt9MZat6pJjTYtftZgTrJdLmAZDGMriMFSEk2060Dutx5oe5g0d5DLeUr0JNW0SnZvSSt5q/X0wVk5shNQadvN343sra2/TCnw0qMoQnInC2l1VVErnVvrvGKU/dh0+bmThai3u6gX3re319bH1xbilTpkOaFq0NzHYAJS/gf/wBY/wD9Y9xutGKjc/4aAcWWm7JLGtt/LuYVdVn+YjJX0XcY9+eZHc9LduB3GUZDISt/p74Q+J5ezUvPLehq3fhuyRyS+v0x588NkPsW9do3jOWmdrUvLFpELu29l2eMK/FZ3P4WoL00LtuapTUtSMQrat3HnieVLMjqlqjKD5rBq6RYm+zE422NjFvWZcfgRzczShHeRvcZGlrb0Nou4bPGIWaUjjLXMiRPLHLlL1TygdqHTp//AGcHeKZVZci7TQI2rEXU7eYuSR2qity8Jum8ZhlOZmykzWiMC3SxWRv/AOsR7XE9Ux50nicSQTLHXGWXeqUri3rlLbVKx5Ko2tcMmK0xh0s4ZubmQrU6mMxRPM9y1LtW3jLNsCdLmSWQwinxHUDbDVIFXaXzR9t32vHvhnQmXnTz9Zm5ObUozKblE3JBxKhbNrZHpi2RolJKhHNi7yadd3HU8R3ODfdecNaQqVgfW9RWaZcrbhu0tcNQsY6++/8AEFOLOq6BzZFAkill5JyYx0pUgNLRemrRwBl+L5cJrLMnNZ07IRtKX0IFuwqYqzvE3Nauwad/122vZKbv6045hQy8Rg/AkE4sybVLFjq33rcdZFto74B6rqzNhCRWryg8BL81rvTye76Ai/qOtzMuMssnWZCIRzAFElyr+UDhKCR2xSdPKUtOXvLOlGRpLC3z17XGX0E3xyZ1AnV5jFz5XTcwjxWpdtPd0ht2r3wH0omUn5pO4fwhcrfufo4cx8Hlysag5jt/mMSlhdWars+j9HAk/FMyYQIpW+8q01QqbRK59vrzVOybVAfiXTsYRnKorZp3sCgU9/6GM71E65DDrxTr4XpCSARN9vv62+Zp5Xcxn87eqb5Nu364rEjMiytSuf2f+bYtyZJQlnf/AO4ry4F7b13wQYqRYb0UKXKt0yRdjeICK2eXh/8AmNz4J1/xfhGXEllUmZmSj5pOUEy/KiedqKXw81WChnIhK2G1nFg3Vm9Y3/4WI5eXIy47atcoSnqIVRZtuRRFb3o98ZuXNNPFuGnc6GqSstV7yjHmhvyrfFX60Ji/pWBVspQkJ54Jqlbb/wCSpvVnN1WBcjxBn/2aoEDSaqONz10vG3Hpv7ldO5elzJs5uzdMKO0YbHsPv2xlNLDup8Sy4xsUDlqQN7ebbd99/q4Wdb4xl2Zkgn2GNjEKaEpT81ccpviT0bIJaUiNyE3id9xit0Ujd8mwoPjjlRy5unU6io35oyCTsRLZAhsvG+GpgtAvS+JZuYPw/PCTKN3KVn5ngQ8qb9/blll9VJWOY6WI1tGojtGerSx1b3Yd37qugzSUoE/LJy/+20anU85fETvdB72Y0OTHKn1JKKy+aMl3/wAuDGSGwbAB7PejAraG8ijxLPyoyMmb5gFisRWUTUNUbRo3fXthfn9ZORmkN5BQ3EZNteYtNuEfmJL6KfxnqDXPNd5Zpqrm2VyKTiIxpo3IV3x513X1l5VVHMzPPZEFjHUR3bdnW6vp64ahR34S5zIlEIkdETZaYtlRF3plY+pvzVnjvR31GblsQys416535Rjfl32qQxdnYcL/AAyWbPRIRjmKzhKMHSnkWlHSSF5Xse7zxjKTLhGSElzInAhLSgL+YWVHv9sBOhmrYh63pJZeRpyZjbvJjriCNaY2aBvhWtu64SdZ4PmZmWihmR3UIxJIUc1uenvL2wd4h1MunnYk4lJ5dg2B121+ZuW6tN7mGOplG8xiskY5kWo5hubg1GY/UaHbsfJxF8EzP+D9bqzIx6qLDMywDMkSip31b1Kzbax59XGk6OLA0807zuiTuAe1d2t+21q7M6OU4SOoElB/y8zsXzFQaqr2rnuc+dDmkllJkRujkNRdjzStuxw/rWMvyslOP40PDPO6H/tjsFwjsbSx2NXl9mXwfwarp+mh8PyupduXvt3UOe2Av8Lpg6yRy6obxla7n++GGSG5Hk78c71tvgDquoZf5b5I+l1q+Zr14OCnftWMbNSuxJmZUW5mbIXaOmMoUd9RYN3inOyCMZZY6J6fLPLWJmNebWMdIoXZfrti3xHNBGY0jxqsKaCq0rXY9N3sH4ZC8oYxNMdqV76U1Xz8zs12xCRoSwE62eXlUZsRu5bQlpT5UkktLuG+24WYqMvp45ZKEnWamHxCtV7xqUCneMao7dzBnVQuFhtYZkYyNKS5ka4uoL5EQ1dxtX0uVvOGXFypxd/N8Td3jcNRZTFvtfGORzJdT+IM4yacqLKmgYz00hG5G1+wfle+F0eq6ic4uZFzISiyYBKUo+ptwr39H2wMObDOTTLWr5+zTQ+aNx3542wVPwbNmSZZtQRsjTF/9RuTe3yv9cUqhUESy5ZjIllwjbz8SUpW/wAZAQa2qVcBirq+k6fIhB1y1ZfzGi5N94zQKKC6s2r1wNPo+ojKUYZyQl5YwZTjV8eQAs1fr6dqv+i9RdxztSkSOi5SjLUO/fYJOoUwaSFZDrus15xlxgpLRIW5fORmIFephzHJz2blOXDLhCEYvxM2MdSWy8kXVM1Ls7bX338j0PW5WiWuc5Sga7fiWRkkaBu9NNiPFJTiUPAIRKzYZkXfTHKkTR2XzVpjGqAmu8ucHBbYv8T8Wy2PmzG70xjCOmEedyPcKfSrPsnzJpDgrd2Uuvv25/XDHrsjIJysnfEbjFRdtkRkx99re+E2fn1LyjUb03E47XSiXv8AriiXwI38gXW/D7si22mL/OvrXuYBzoHANN1fNXtdd8FdR022rZ23B3H+2zSejdVjuk6bVpW69u2LojJ0d03TUW4th0r2qv8Anpg/K6feg3523/X2cWyL2qvX0/lihEAgxHVT5apG9/8Axef1Mafw7qWGTDTEmS1CbRlKDesbtLq/KKsD6YR5PTcHALqTd3e32/phlkdd8CpuXGbIqJIvTHtXu8f+vviHLG+i/FOuza9L1coR8vn1S8spbhE0srEsTVVbuzvvY0llQgkyXy6tRPeToPKEuDgaa271hH4XNzKuSXdo0QzC/wAvp6l8Tr1FjBlEYoAG1tiJVk+ZUffGL2bGkyjr+vnRovV2tV0q35dyUnm99tsIurm5S+a7qqDTFGhv5lE49++Jw6wl8RGo6i5KFRV2I7gUe639sB9f1N5jlkFoTWlEqjXlTjbjVfptzh0heiP4dnPN67epb7kvl71x81Vf/wAxtISjGObKEtoxyyDbL5rA2edC1v3OcZn8H9N8OWbmItSjEdhvlvnsl9jdw/8AGM6MI5cZVa7Bcbo+Epsq3mUCN6TAk9GSMp1sTOz45ejVer4UTyhTM8y8GurV3/fFEgzOtkKySejLibGmHkU2+V39/wBLwR1HTxYSlqYyhOUdTdMl4Wo2qxeDhbwJkZknqizSmnRe1wJROdrEb/8AWvXDXgEvyNNLL2rIjEDVFmw1I3cdUmkfM7A8Xtti7xHM+HlZHxS8xM1kX+YiyFBu9JdnJFb3xDo82U7JyTTKc5zj5Qy9RGML7yQjX/h3NyceqlnZ+S6okJWQlG3VGmOkjXEVrWu1JhYoMjKRyM34udpypSmS2IDI3ATTJWUdxvt3aVwy6TwxmMc105cnUQTRomMa+G0WPmPuem43juT8bNcuM5wLNEzeK22TDzVe2/c2PUro/BvgZbmT81adTJ0whKWzIXyyjIiVJosS9jBlv7DHMLOu6ayDPMnBhOoyPMO27MjuWCNem17mLfCPCmLGUgzNRqZwH4THvJbBT2B9V3wTPLJxIygyjJkyTb088FEJaVUqpU+rY/TZ0elMyBJB8xH5ogKMjTTHUe21/bCxfpAkvYx6iOqSkml2uFtfbbHYjl+LZQVKyRYlmyO/McdjV5y+P9/Rm8YmnZ7LHMXbYeT1KP7YUz1SlpZC15jcoFtT9t3vh0+EQALKiU7X9PQ/Ux2R4VELNTJsV2PfY24Df2MQaKppCrNyMxtCLEF3NNBLnaO3cObp2wi6brIGZmR2vXAlBK89KIlxo0m/lovjG1zMnS7Vqr/y1HonFbfb+eI/EHgpBJRhpU8wSuSbbxjV8WbsY9vTCNFIysMyurZZcUiGqXm0S1VtUpWojq22tWtt8BdZEmOZGmUom7HzbNeeNN7Aag7cN2e5PUsoQlHdJuryh8TjiO/aUvXcU7Y7NyZQIMdWy7OoZF3WmzfZ3Wj37zspRX1ITlAzQhlnNIEo7EZMhuIcXbxv3GD0kdTm5cGZplGEdJ8SS81aai979NqKvFHUyZOmUGUN9RTNoR3o2+a9qr98LnrzUkRjD8mXUeLsCo3yX69sUQjQ56XIzQjCNyC6bibOm1jJ3reJz22N8Mc/omOZqkRuQxYrHVXlUUj/ABD+/bbGXzOuYQ2zAmqrGfmWXzMpBvJsA7V63jp+JkZSzLJyFVcymIqRLktO/Ed/RKcHRRx105yQXKhlK6gQ+bVpipLSXQpfC3xhf13iMIjlOeNXcgZkIu9bFXsb3hd1mZCQEw8heZLLJaNV7R0cofLtT83u4WZ3RSypWQkMzfN+SFJdRjXJ3HiuO+GirBJ0X9ewdVP5Vhs/yoRa1U80+uF2fksgdiOn079v2v6V9McGq56kBD61yjwPHbbE8/OnqI6q1cbRjVc71dYslRFuwDL6aU1qLpO/b6374aZHSukqvpXbv9cB9OapXqU9Zb9/1wxj5o/6ftt740RM8mVRm8RBo9OPXbBuV07EeX3e/uGCMvog0gfe/wCuLM/IzIdmv/WUa9pG2GE7AsrJ3fypt6W4c5vShIlpjLSRCQktLH82mK6blfJtthd0kZa9SjVtHet93e+A29cG9Pkqko3q718xfP2wshojj8PanUbF6QLN+SwPNHvvtez9GPVE6oCdIJpRLT1GxNnenl74F6HJqaaa25jHg2rTXO6R574YZGc7revVQG6qKiFyGl+bnb1t819npLEZTrMrz6G4gaztEJSBuXH5tXPb2xT1eVq89bzsqVupuGhH/wByit8MvFMi8z4UDSq3TKRF0b3t5U5exTi7w3p553w606IkrXbc4RbKNVXTwbXWDdBC/wANQNOdlbuk1SnzWur45Stju7YH/F3U6g0+UiaOdUohokJvQ3pld3gfpPxLH4xkwlWXmF66LlPzebM2ukAraopvdr3WlZSMdOt8u9blp5L2pKaS6NjsemCgDxDpnMyJx1XKLBd6lIlGJqd1aaC99wxT+Fcr4nV/Ckaw+JLUqaWL8wm8YcXze2GnQ5b8fMhcfk0ylJshcSUHM76ScIhtbqibvIPRyy550crKlpypTjPMn8ss2nVVHEB2jD13krw2NCrGPfEvEyM45cIacm1CETVt88pQUJMmgrjety8Ex6qGUM/+5I0MS7YktjSr5Y6YpX+nvzhf1nVTl1g5LUZ1GdxFaohDfaMLzH60u9Bh1lxjmVtqyk1CLaNjcdyUduTfcurtRhRmc4ypZjDMJSNLxlqevJKn1oI7Vhl4WxybjdZHw5umpcxiIW8OkdqLK2cB+NdLKIuRGp5TxtMrkNjsiGrig2vAvg+bWaGnTlTZRnBEKnFiKhYEzbc773g96Hos6XNhlSjDLf8AJZRnW58LVrZAcR2t2NtVcJhb0Mf8zXciLJFaZan5hj8qc7cP3xZ0WTKGR1BmRy4y80iPOky8uUbt+sT6McW+HwlLJ89NRNjewNmMrbSx59ecN0xO0N+o6fppSZPLvzmHPsXWOwp67KvMagptTqNyiseYsqok+z6RldS6CUtfbaTz9ja17dsRn4kLRze9doh3D13xXkdOSvUyQmy087Uhqrt3D9cXPVwjRGiuwce9Rvs98TY9Es/rygy5xJJWps9uUMIPEc+aeYC3820H0ZctbbnufZ18QkLpfLst913D3f6l4T+J58pRQJxl8oS0ysdmRezd7X39sSkPBCzos+wjWuWmUrRVsqKFaYxXYXmitnBHRZBnZS5sPLKUoiMr73IWNAFFVXa8V/4JqWZcpVNu0utg0v5Td237dzbzwtllEokGOXFzJOcsSRcmUgtXsKlbffHVELbRT1H4YF2zSBBGmBIkVWq739rrthfkeDasxhCIxkP8Udiu/wCVYyi7P88aLL63hkPlTVKtAbW/NR+97/bAXX57CMOGXxFuBRLLqtm+dLGr9T0K5Btmb638Ozj5MuBTYQZebbmnUf8AHAXTeB53DlJlxdxSl91Wu+5jRZnVf52ucSVShJ33Nc9ClcUi9ypJxgmXikokfhsZ+apajnzX/wCWXqhYm/MUsaHuhHolzPBIEdXwzKJbsoyjKOW3wtVx3ltTzzgLxNlLTFMtlAWLIlCbFKSossmd7Ujv98abrzKFolk/mGMo6JkhNEtd1UnctjYbdsZ7q86RHSZOmTZQ3T+YAi2OzTWqt+Lw0WK0LcrpGQSlFnraEkMiq1DG9quqTts4869gSMp/jnlNOqgrSnd8z9wkd8F5+Yyy46T/ADGqB8wylpptdLtGwraRsYRZ/SylKgZQHQNNKO6PG6L9MUjokvxR50mWsk9GvTfjGkyckNl2K2xR03Talk7r3e73X1v35w2yMkI7oPptfF/b740xMsnYPKKlQK93YPoYsy8ljuWPrFR+7y/vgyEPTF0elZbBeGoSyo6nasyJM4ZVUzv8x829c3jz/Bki8mV32XS/Z4cFZPgspyIEd269L77GGHTfhOpitxU0tMY36BXIXu/0xKTUSkU32BZfQSllMZHnL5JxK03QRrhku239R/B8u45kYaoy4k+aMro1LJKNrD5pVQ7cP+uuGWMl8tMpKxIhVq1vvYAK7euF2b1MJSIQi6poof8AciSqhqgVHlULfd8+2z0esPM7KhkEcycWNkN9pZmfcTYFNNpeud/Xy4C6zxpcmRAjGIzIx5uoxqU57WkWctgCotCYF8X62XUZ2ZGTHS+UIvYOefLlhGrb3t4xm/Guva0G0Yh/7Nrx6q8ch+zxjYG6Rb4HkLm5UyEZbqRWvSJb2olb9HGm641aTLdMYbUXe4Uq7rpY9u76YG8D8NcqJDMNMswddvmrmMCPzNtMq423skBPin+VolCS3OLKTVvlEjQVEUR5559Vk7dDR+RHDxfMMqWXqI3mymyNpMmQxuXemRQ+rWPPDOik58wikZEJgD5WcooL7Wnfj1vBPioZfDJZTmatLv5SQm2zaC81G8K/w3nsc/4c7at9xBXS+wcOz++H7TYHSaRrejyruoXKBCpjpJLHSVvvZtZd37Yc9N1Q5EUjFC/lsod7NRXbc24s7YT+H9VMiRm642yjZ8yWx03ucpV/lresEQlKKOTK4bsgFSTv60I7MeHXFoaWV4M0TzdGoZqXCtTRqhRdtfLdNU0yim1mEvSdO/GnFjGEoiEWt4ktUWct6UaHvqKpdm3VTgQJ38Pehl+S2qibptsxONW/GyPxrpfiw1uWkyyeXFCTyWCJOHlkkTj35w0WKz3wvRnZuZU9MtJl0mxGaEdT/FKSPH32vFHRQyoxhU2x0yy5GkSTId94oeYeNmO2FGT0wR1xZOuKliaYrW0rXzWRD3XbD6HR7mmvMa6ee2v6clPepOKJKyUrobdNlDCLUkTZFdu3HtWOx702VKUIsIzrTE2qrCmt/Ucdh9BZps3o4Za6tbKRQR9rpB2r9vbEowcyo3piVFDZZb9z0N9jt3w0zTS1Ajql3f5+tHof1wBDJy8nbecoN0WO4m9eyvvhKDYaeHx+GQK0FXfeq3+thv7YV9d4S5j5cxjMKjJ3A3ss9Rr6Ycz62Lca5+z9v+dsVmZFQCz/AJxtv9MBqzk6M1n5yR8sjWNG0i0aaTa73swvzfFIZeZI+InnGa+bUt1EWiB37h73jT9bkZURoDStu5VnHFrvffnCTM8KZJFjKVcS3GgdpXzw7+30MJTRTyTFeX1rPOllqvnllsqtjUdQzdSerfey28eyg5ibeeLmEfaJtUdzmOh/8u2O6nwzOy5a5sl281RjJD+Kem0NjvtXtVfXdc5JSVmSXh1RjDZ3uxWV7e3vgNW8GTwGy8zeZzWk2jfl0go1v5p1XNmLSMTNYASy5mlDepF99qmSo59MQ6TqCU5nykCyaLFGHmiX8zFR2/g7NYzuT1s8upRjN0q8agbodvK2UPvHDqLYkpJD7MZQlI1Sl/mMipcag49Y3I235s7VR1Ms2TXzwL2YaplelBJKo5srj1Cys3MmxdG1N3qI+ZdUXdGILzwY86j8NZstyMgd/wCGL771v74ZRd6I5KsKf8VOJLYE8sLplHbzNpZ96/bHnR5DmapMmdVqld+0Qto3fXB/TfhvMzIy1Rku0bjG7NRtKn2Kb9u+NN4R/wDjhKtI9+VfvW2Lxil2RnNvoQ+HZKsdJTubWvvb/XDp8PreWYhdVLj9VrGwyfwnlxVRdjaLXre11V04NPBzLPJK486ZhKLXpxvinmiNMzfg/hrmxMyMSI/xWEq5q9ztvh4eFcRAQBbjFC7oASlp8zeweuC/D82THaJqVtXb3Q57+3PtgzIyNMpNO9d6uvX6f1wjk2NSQP03TEYoxL7puvHG3H++KMno6ZRuWnsunytearLb5v1wylMj7av51gTqsyQLDd9+Cr35Bfb3xNjoyXjeW/E0kiWZaR1dtrbDlKNqrcvvhNndRldGTQuemWq5XeuSyt9Vo2VTLpTdWXjWaQkzI9paZEhnN2Xt5S3drlfXGI/EeVmTjCJFVZcFtRWEbTeW+trtdAcYzpOzZaoEz/Ht1MvLhbUlywUDyDW9F367X2MU+HeJEWM4QrN+IR1tyIRBksRNkNRqVodgd8J3JkKN708b8e/1f1w46XJ/y9EYSJThNXTsKUFW7un6urF6SI22Vw8YlHMlBn+edym7x3Bbd1dMbP8AT9cauT8SUY6XMhGBPXvTPVUd5VtV37d++EPhnRQkEszL3Dd1HmYhbpYvMalbtY7mGv8AiZaI/Dy9EXYrZe162oxPR2N++JzSvCkL9lfW54MnYuEqDiU6JMuwG8Ih63jPeG9V/nQlK01afmlQog19n2w38cypRMqIW6cosFS7lJ3q3zFbN1hT0ngma5M2EZIyjpkjE8pqLG+4d+Uw0Fgs3ptOr6L4alukMtI1cTbzU8WEl/XBU0IurMGGYBA33lINFPaQI3/bFniktUYRmabjIuyVO8Y+1sG9/X2wvyIBkQuFxJRjJTYYGyqemmg39EusZmXM34t1L8RCtEBywO6S3W/zXfft74vyMxzicSWqVRQB1Oh73vtdnq998MfFPhQnKU6zYz0zgh5RkX56la3tXs7phNldZO6hHIhCbvESVxPMszvtwV2/WyVok3TDfEcklGEZRzJS3kSmkMyXa2IJ2ff1cXdGJOEtng3o2RGk2TfEc7xBzM2M0ZaVGJ/CfKLwWux/p98MOjypMIxQ5iHHYTb12TFYL5JcjzD3MkwUGR7RGrd2tvVx2CZ9PqV3LXauMdjR4xM/nI3vS9dHM1BFYlDK6bS6DZ7n6486jODVE7fWv798djsZmaUtFsOoXTOzT253Eba7GwVzs+uCcnqosYhGSr5Qord3DUEa4OXHY7ACyrLJ5iydMVovdWAWNBR2fVvfbbBuT0KyPPIZF7UeWtje6+2Pcdg0JYSdEt7tdtSrSeyd8Ks38IGbvmSHiqHcr1Vx2Ox3ihfJlUfwPCJNGUpSKDUgHbn33rj2xZ0f4fyYTnBiS1JKMGIl0EtuLut3HY7DIWwvJ8CgNuVHlS2wvtX+3Y9DA3i3QZspRhlw2fml5Iwid9r1L6UP1MdjsdE5jXpPDjJy4wgUHPCy7t+X3xV1HiHw4ymxo2rcpZNRGt/27847HY72cMMpbjr3W+OOPR42vfBTT2x7jsMhGQjkhwYq/wAdG0vc9nHY7BeBirOzIqV7c839TAnU/EfKRKeUl2+ic/tzj3HYVoKM/wCIdOak+EWfLvGi6G31Vd6739Mx4v0rJaYndYlN26q2rlW6/Nxj3HYlJaaIsS5vgWpiAam6V2dzS+tr9ODje2/gf4djDMuakmoRDe0PNf5eTTv/AL49x2AjmzQ5P4OhZJPll5RbLu9+7Tsb7G198F9Z+Esuco+pKKDuVGlq7rbbn0x5jsMuhJN2MDwTKlHzQjGXy8W7bG+97BijN8NjHy1zqdUgZVe+nselpftjsdgM5diLr+lRCUbEZFVd33k7/dvCfxjoczNy8sJpDzFX5buRdXe1VfPOOx2JdGiyrO/DEs/KiwYxYkvWqJPlOKQDeuTnFnQ/gXLv5bkaNXm8qu/epW0/7Y9x2HTfRMO6b8LHxJOXvPdVlpRoN05K9MN8vwNipKpu3f5Rovc9PTHY7FGiVl2T0M62cut6uFtXtu47HY7BsWj/2Q=="/>
          <p:cNvSpPr>
            <a:spLocks noChangeAspect="1" noChangeArrowheads="1"/>
          </p:cNvSpPr>
          <p:nvPr/>
        </p:nvSpPr>
        <p:spPr bwMode="auto">
          <a:xfrm>
            <a:off x="120650" y="-979488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0" name="AutoShape 6" descr="data:image/jpg;base64,/9j/4AAQSkZJRgABAQAAAQABAAD/2wCEAAkGBhQSERUUExMWFRQWGRcYGBcXGBoXGBcaGBgaGhgeGhcdHiYeGhwkGhoaIC8gIycpLC0sGB4zNTAqNSYrLCkBCQoKDgwOGg8PGiwkHCQsLCwsLCwsLCwsLCwsLCksLCwsLCwsKSwsLCwsLCwsLCksLCwsLCwsLCwsLCwsLCwpLP/AABEIALcBEwMBIgACEQEDEQH/xAAcAAACAwEBAQEAAAAAAAAAAAAEBQIDBgABBwj/xAA6EAEAAgAFAgQEBAQFBQADAAABAhEAAxIhMQRBBSJRYRMycYEGQpGhUrHB0RQjYuHwFTNygvEHktL/xAAZAQADAQEBAAAAAAAAAAAAAAABAgMEAAX/xAAjEQACAwACAgICAwAAAAAAAAAAAQIRIQMxEkFRYSJxE5Hw/9oADAMBAAIRAxEAPwBV454wrLLZsb3k0DVBQcnq7ffC/I8QInwsvUQvf+Kaet/p35fphr40w0xJ1KcbNUI6dq31GzufT2vGcyck80lIFAR5u319ub/vtgik0bpN2bHop6o7oGwHp7Ht/fDPKBqql/T73hH+G5JBrmLuPpxt6+uNHlxibbH0jX8nGyHRj5OzzL6RZJdd9mgP6YedB4QFaswrbuLhFmye18V7v2wb4d4dOfMpJ6F/z74LwVGg/wCnZJa5h7W3X2MG9P4Xkp/EPvgTpPB48MT+VfWvvhnHIhAqqK+364i5NeyqjfonHw7LGyOPKNVEf5AGLMiIDXH1v/jiejdcLbDVEUe2KuokJp5fQ3/XsYI0hjtOFehToGypNeaj134/2rFmWHPr98WkcR/TADZ7eK8yA4qzM/SrZ6V/z674ty8wkCfvgWEoOnlbVV77/oYuhBrdP0rEox2t37ntj0n7b++OOs8HEqxIjtvj1heGoFlN/b37f74jvt33+n7YulHEJfTAOPdOOjKuccx939cexjXGCA73x08wA+tfTA/XdSQqhXmj69/b3wNn+IRZaFNnzb1Xpty36f3wHJIZRbGOVm6izj19f9sWXheeM5d1rifVq/p64Jys/UWcet8/2wykmI4tFmbmbbfbE7wPlZwnblNt++LhwbAT1Y8vHkce3ggOMcnu48jidY4JVofXHYsrHmAcfBupmRjlxZS0z82Xq+YJRsh9RHZ23r8wmZzZU1yXZa/b+v6YK6qbmZTLm5ZcyO/oRmh9QwPn7x57fenZ/p+uJRVGmWmk/CjV27r9vQ2+t/tjWZEN1B97PtjI/hbIuK7h7PzWRftjVkuN5P0UMao3RknV6POi8PhN525W7r9Ew56Nycm4azs8l/t2/vjMdNOiosj1Br9sXZHQkp3asttLdPr72/7lVhZJ+wxa9GszPEoB8wPv/XbjFR1pJIsinnZT6W1WEWb0RWmOrQg0yva9w3u6+vHtiEc+JIj8tNRB33queSr23NsZ5Nei8YmmnOO1zY/TsduT7YF/6rA3jKVevzD34+npgDp8+OZGmmP2Wytjv/LFud0oRo2fmCu2+q40nfk9MTcx1GuwnL8bLr5ke5SF8nqdvti3L8Uy78yXzQ3RtvXfvvWFBCccyShKEio77rVOo9focO+K3MJFDYNB6Vey8vDsn9MBTYXBMfZnikViDY+mwPNei/V+2BpeMRraguu69trP+bYRSZE1gRpRY6Rlwb77L9K+/aWbbCRHshpRg08u1vrufoVguTZygkNMvxS2mlNbI781+ler/bB+TOE4mm30Tk5uv0T++Mj1efKEnTZGVXI3RQNnit/WvM+mDfCfGCLGJXm3qNN33E9bGt/545SBKGGnyPEYtmos24Qu63e2+CcvLicvm7vG+EfhDHNzZpHyRS7vdb290d/vh7l9KDwJ78ntfcxZWyMqRNj74jlyv15T9MTzcuJFsKDjFJIKsPd/2xzwUuY4qcyPd/XHZmcHYr32/pgLxTrI5cWWmyJq23/QOXbgxzdDJWGwzovDf0xV1PUUPAnqm39MZ3K8UIqmq5eZsaiNFXTVfrz24vz8/VFjO2QXvsS7L+tfTCfyFP49BjxU88a1zb1LtQvlrvyh+mAs6HwrYyvVKOq923e5P5W92u2JZeTKeUSJRhUiKiFx9R9fR/1PtjuuS64XmfaXFFb3x6dvviLbLpIryetnLTrj8rTEfl7FPffn78cYO6PrCNxixA3aNTa2lFVt2ws6rOlOSZbKIfnlUTbgFFfrEv8AngvIhk6IakIhyJSG1vd43T198dbQWkx10XV5cpSDMHhSzZrcw0M8H5j6/wDNnGTZEZGbGUI2sYtlbfWJum/pV9sPuh63XVPvp2kXV2O9n042xaMzPOPsaxzSuMSs9/0ceQ3xMni2kCBIva/0ceuYe/6OJ6seM8A4j8Y9/wBHHYnrx2Ccfl7VTUn59UbONu5+saxXmNy3dyz9Sn9zE/EsoGCI/MKHO4xf0xCZfHNnJ9+bwsdLydGq8AzY5cKQXm+Hj0xo8nrYpd/veMj4ZlToaA/09z7uND0fh7PjWBdqDsbruONKdIyvWN+n67LkG63e5w1242Pf+WNH0u0SRdIWPmvgsQ7e3pjNdL0uZCZrlDQb13kcmgUvnv740fTJJqBxyfW7Gtrs/bGbml8FuKJDrnT8u976TY9JJ6c7n1wuzp+eG2/E61CNbUcV79xTBPiAUfmifma/VKq623PX6sOky7y9UZE9ipBVBfB7X9d3GWzVQPk+FEZvkuK+aO5pv83qnO/N+5gv/HMWpbAXTKFFqVX5XhsxLUTqVq0tLMTtSIO4999/0sj0MCtUSVveivQRd99vfACQh1KqIEK8rZfAaUHZ2K9a/SUJ1lt0yZG8RsTeN73e1JiWR09MtYq32a9/r9cB9RnS/Jl7WxZyJHf0Tffl/ngi1YRLPkebk5nZq1PBWypy8f1wvl1UszO0MfIwGMh21MkkNNVpl+3OCo5k64BGjeHEh48wt1WFuYZg06i3a4SGRfBKgPX/AO45BpHdRc4LKE4k9XPzBsAO6CB9K3unA2d1DCZOJzKqj2A3f0s784v6zMkMMyVL5YihpuJdou0uQ3vCnxPMlCDKrkCPputL/UrnjjZonPEaz8FddJ1RIqMh22IkYgc7N1VD6+m+0lfKgf34xi//AMcEzp2fw9XmkDcYoJG6EBui9+1dsabxHxWOVlyzJjAjzGVBL0L4+598aV0Y32e9X4hpN7PMB9b9BwufESMlbbU3br9yvsf1whzfHJZhGpxfmXsR3f1fe98Tyun3NTPfdpL27LYb7ux398ZpydmmEFVsZnVqbFSmURZR49jkv6dvtiecZjGsytu96fTtdc++FmbE1Gxr25ja72Mu/LwpV/XFzlJS+alN7ktew7fvRibKJEsqJlat9Nuoto35vmg/rtinqMxzIba3faUYvC8e8U9/7YuZml+LLTvtquNe3lL9f9+9PURhUgjIY3wCqJVRDdvh/vgnFudDLyskjYW35kvm7322fft7YAzA1K3zRTpitUMk3nKu2/Owb1HpetjMkJUob883V20bXTfocYjLoIzQzS2Nt7kYlNhxZvG9jivbHDFWZKRPZy3ba/NIOJSt3kvHBtj3O6NlCL8eMJO6kYjLZ+WW6B7YuZwyzyRhCM42EcqpSrvyNVp5o3rvsLlOUpJmspRWMKHy7HzBxzZ+2OOBozhlT0ynmZknTJhp2SOoukHh5Pbirw26B+HNlGV7eqSDZ5/Ns1e5vvhbm+Kwukho4bFV3QfL2ezbvsdmfW9as7BajvI1DS8aPMxfbbBTYrVm86Hq2W7Z3/Kieux/LB0Z+mMR0fWqjl5yNXonGtR224X77uH3RZsqNbcv/LZ+3Z9q2vFlNEHxju8RxDImvZ++36YnIfpilkqJEsdjwjj3HHYfmzq82MowlSh5eQYqaoPFPMo9vl7Yn0PRrcvy2DxvfG3p74o8RiwzJRd1082bG119ZP8Aww98DyLRI3tpYtFn178fUQwYIebD+i6CTJNLZyPt7Y0vTZGrKtKlGoMr53ve3bet/X1vEei8I+LEnq0zjQSNtvc7Ne9eXDvIy2e8opONag31xpL5pRWzBnLBYLfojtpisW47NuvUD3oLrft3xVDqDUkRM1vvzX5iJux3XbFvWBpaiumXBxx37hXs8mF/TU0xhvQ/xJuuzs027FYy3ZppLoYkVy/Obt2FSr6oFld8e9H0zCFOnbTTu+hvHmPPN4ocxU3JHc3Xc/h+9/f9JPUziiZZq006lKa4Kq7+lfTjCoLPOq6diDWyyEYgIlLtfbv6hfpgfxNZRlBYyXRotpWmQSrzG4N36YYaNcTVGOlCxlelHZIy29eO2A8zrWEbqEkHTCJp24W7+Xbmmpd98FAPI5sUIyF2LI5kruJ/Fs3tW/Pf26WfuGXqFvmV1s7/ADeWvWzbv6wy/FoF3Ajp+aIDpK2bW7Ur+mKM/Py4vOpK2t4eKLLu/X6+mAFDCNJWZ51C9wtERNqklLdcc3hfm+JESTNoTyyr5g2uvSvpv9MUT6glYx07mq2m6Ih3lw8r25wj8U8QYwh5dUncLa7KHtTfbe/fBSsDdBMutlLNze+nTQbAxhquXbfTpTtqPTCR6qcSObFWVGt4ipZKx20tmzzWCM3xKZl5urSjLeokRiDvJPZDdvbCHxTxTXULSBuF0Ly+Uvv/AD3xVIVn1v8ACufCEBjcjTrjEfl4+Jcu3G19tRb2x/4w8fzM7N80gKohGWsGXDf55HHHd2MFfhDpHqMiMHY0a2QhpjqRixOWVCSdqtq+Un4m6eBn3l641DSSZ6lSc4+VvywuNBx5uHjFEQfdh34fznVB2hCkdhzLXygb2v8AwxqcqWZLyxZxy4rcmt03NneW9Lwc/fG/huJOTK8zZXaJGKDt52exS7o842+V00MuESNyHdHM1A+6bN8/X64z8mM0w6KukyiOq5XJWWuokhrbyDvEu93e3FuRIXlk7bFptftuvC1iPT5ewjGMW7I+ZUW/O2bcruv749zJEfNMjChSpKP0C/beu+2JFDx80t7sTVFSRQ15hOUDkONvXF8oxzYpGUfKaYhQIclVVm9cm79MK9ebmOwxjyylEBHc2k6r0vb04MRzsmGqOrNlE+WoFxfq15ar9Kt2rBOZd0rDLmh6Mdm2MbLuzhXlrg29Soy065sVla8SluLwcNcUevdXATkrWZG2SjJqISQQne/PoOyb1eCOog5l3qdtVRNlPLvLhXn746w0DS6dzhZElJWurQabSPNre++396mT8RvTdho207bx1KO1fb0rBMOmlJ30aIguXA1N2lsYh6c2/wB+ycufEYRqIpJJDE9m2o8Gzf8AJILKs3ppRzKiVD8qRiRBbN69Odj64syulzMyLCEih+aARXbjabXd9cTzsokAykbF6jMmSa2PNDhreyxcUx6VlHTHLMyJ5QFjXqto19TAOKem6X4XklmDJViTlF0XewWv7/Yw48EiSzdUtStHfiPF92Xu3tXpvmvF/E5ZdDlzy2XlajKY1QarWv27+ri/wTqZwnKUo5pBraYrdm8BqQbjX/3DrBHqPpfTZkjlE3Pcr14/lghxnuh8Uhsst1bNhN0ONuKfv9MN/wDH5dWSi/e8aI6ZJKgvHYXf9Uh7/b/5jsU8WJ5I+FdB4DmZ0tUyWwau734+t8//ADG98G/D5sECvv253v12ut96xpun8PjCV2H0hu9gidvS/Y5wbHKHeOnba14r/T2fqXiak0sLNWwOHh0cuBZpaNrtv3Xn9uPpiD1m0iJEfXh1Hp6DWCs1Zb71GjZL+x/XCrq6YpqZWleZ1EdqH1rne604jJsrFXgs6vqRkuWMZbmm7JJuGrsP7nF1i7w2ZHeeb/mMn1NOy77egm9bXgV6rmxSSUwlGUvIPMduy/q/XHSg6U4lflalVSE0yJbMU1fSjCpodpk+p2lrPM6vMRvz9mWXvu1sw5dq3qrunPgsjzyA1DLzS3ZNb9zY32v72HldPHKcyMUeZaGROJNuSQLqNKn5V98Ek3NhU3SABL8sZL8sk2lHY830975nIuj1RZCFRJAjpqI23t7t4AztFsJvfZ8vllyl2c7cekXteB83LnFqeoYt1qIubcXzCcijQc78bYF67Kl8QuVJawiWtBS8hZF234ut7wUjn9F3W5XxCVU7UlXYtg87bWVuG2+LodCJrvMuJpSXHFyp4lspXbSemL/Ds2BCpQkqSSOjYoZbT1FtEqY+X5T+HEc7zEojHTpJ3EYypFvllLZTyuze2B+jrBpplhGJqiOoTdlScHcB5oNu3fN+IZjZOt5OiN/LHTGNtetJsvd9MNPEMzygS0RzPLFi+V8rW9G7V19PTCuGeUGbvEfiT07KbG3ostvu3isVhOT0WeJ5jPLiahbuVbakQPtuFvO/1wtmziUml3uqv7Hffft/LBmbm7pTfl27RN36v+3vhZn+INyas2O/02PT2xRIR9G48A8Uhl5GjW+Y86MmbtQMeG+b/wBTzthb474nDO1sTffeJVxsY0b06pS7+uFX4b8R+EyWSk97KZVX8K1+m5gXq+pJZ0pcxZMr23uVcd69NsU8SF6OfCOlFi6mOW7XK1k8NRCnZ72H743PRdMOmMqCtVgMYxHa5pS8u3p9HHzjp+plmTokwy1jBl+dNtVJ5YhHbag1HO2PpfRx0ZaSlTKRoJ+UCN6BiO3DKg4InbGTlW6bON5gQ5HyshIkXTBumS1cjh2qh7y23MeZHTTIxlZG71KS1K+htE2K+m1tOJub8UIkGZEO5GMpVXmiLqt3paD1bwwzerlsdo7O0WMWu6t19MSaspYHn9OiRyzLHy22anvR61Y3iHUnl2kTL+XRZJ7gLX2sP0wV1PWVUatbCzQ8b0rv78f2ozc2MNOuZp5CLVm220kaoaOLwTjuumwCmJa3YU7/AJg49Nvf3x7Dq2TpKkw0sS46mMr302JuBve4+uBPF/Eo1qGTdOwbUHurx/PnnA/g3Vxzo1u6djzAyErfnezVfPk98cFBcc5EleregTT9nZk12K44wS+IMEkxhp9NanFrE+g7AY7L8PnmTsjlxy088pXPh2COw/V32+mLMzrJ6pmT8OJSAxFZCfNLvyHYL9sdXsDKp5uW6lnUba3ukE2uP9Gv4u2B83JgySWZKQb6du/fTW+3cK98DeJdXOsuUIH+ZzFvTlzjQ6TZ53rfasLOn8czCo/BJTlq3YaZVHvKLtG1kB39e6GFIYasucWsxkR51xg0tkaGW1cVtyYXymZEBnBHUEYhsUWMt9rvim67VgjJ6+M2UcyRFoL06oyG9ry6exzvZTiky4yg5eTKWzYSGRVgxCQMXuCeuGjgGS8H6n81rWzf5vr/AKqv6mNFlZxyHP6+2M10OdMmkcvVwKXT9S6Nm+D1w5hm6QIm0qb3av0Ng743cTVGHlTsZGce+PMUwnt3/bHmLkB5lQQE/LSyeWTzv98EuuUEgERHzb997Dv9cU5GWyF1ER+6e3Yj9r55ecWZ8tDquVbUXXff/wCPtjE2katB+oajeqXrfoNptsdvr+uMz4j4pWZUrRojEgyQL/g8ptfKvGH3iXX9oGoRum/b/jt2xkPEujzHM0wiQIg6+xff3a9A7cYhJ2aYL5KJ+KEpujLPmqSqSiuw271snHti38P9fk5870yjIeSRO+5+WyTX8XPbvin/AAsjLzcyTvOIH8SvNI+/Bf7OPPDOhYZOvRpmaWMKjbNo32pfMF1tv3wFQzGUpZcLmUp8zu1SRlbSyrtfHHe8MMnxzKctGT5t5LFY7VZQ7IO+wnOAPG9VSlvBlGElI3uzhDMA2NzQ8/mv3xZDp9LGRkzjKwDTFICShy+ZN5VfG14ZdE2G/wDU8vXGLMRAy/JFBoNJ5dluIVJ+YxHL6PK6h8kxWlcutmDYlVLkSkq1wFLLSGqZGIyqUZpCy9OqO+7Ts3dnOKjK+DmxlCXLK9UTdkhZSm/cKvzbXVDTqGbk0LGvISE3ggl7ieV13tVcfcHqctlmgRs0mi0p0bsFadziXqR98Gdb4hJlZKSRipVyZFIxDcUT7n0xnM3qs6OZCMpR0qRWQ157Kjfngo/vhonMM68B1SisGmUU93S7fmJfmDsO2rZD4n0NZMJS2JEk7yuWrTb6Db9uO+LMzxSUyTReblvxC9oyhdJZtentz34vCvpeu+JCUfyxTfmrvU+21Fe684ZWgOn0J+vmhb+Ze3a6/ev0DCzq5UVt/wA9fvhr1Fs7TSnr7cfbisJOsL25fUxeJCTLvD+oYXvG6aW0/Y5x5dp5drp+/v8AXAbNi1Hvz74Jys0iJ2l3+np9cUJD3wTLnOTGMXSWqRX5ksKKLe6x7bnf6Zl9LeWEzylatKVwdzjy7X787hj5r+HuhWEZOpksnJy72oQlPT2Strq9POwP0Hpuu1Q0ZYMwdWm0gFUllSeN97prjGPmVvDZwukMIZBAI5AEncsBlfKWVXfhavnA/WhqiZiioRrYvjS7UD6h+m+LfjGaRdfzx+Y3bD5qq2/0oxZldVprKmOr+PUMnkGNUO4cI71iBfo6NcRGNcymASQ288kZR4LrC6SktM8zQ9m6bumPlLI2LfYrfnDbo+h2RzGcJ/JJ7LYsZ72Pocbbc4Hzc1jmuXUVitK1JiGytVW5V/2wyQtqymWWZKycttDue0X/AEq+l1xgrw3wtjHUQIhIkQAjqmfKoOxVKfzxDqupkZUZhUlIzjOC6dWzb3Ni0rm8WZ+dH4cXiHGo1RLi0jvtvEo34PtwUxp1ISy4wYXGTJmkkBDUI1xfHp6bYSdPLMpZwMqO+g1bJfO1fl32e/2DJZ+jIlL5d9ANv1sbbrVtX5sL+qzJRNAksy2lUBWu98Eo7V6dhodnYhn1kokMuaRqMrmkeNZbp1L3Of8AVhP4p4nmZSXNDuwhCTGT9QNtjZ7OGPRHxBym/NFr/TMSUBfqBx+Zwt6vQTjLN2GXziwrdlp0lsxZLWxt+rIDwUdZ4or/ANyWY1ZCMMuUjer0o0cLgrpevl5d4Zkp7Cxy4oJfm0u++xXFYgdRkSzJklzNt9MZat6pJjTYtftZgTrJdLmAZDGMriMFSEk2060Dutx5oe5g0d5DLeUr0JNW0SnZvSSt5q/X0wVk5shNQadvN343sra2/TCnw0qMoQnInC2l1VVErnVvrvGKU/dh0+bmThai3u6gX3re319bH1xbilTpkOaFq0NzHYAJS/gf/wBY/wD9Y9xutGKjc/4aAcWWm7JLGtt/LuYVdVn+YjJX0XcY9+eZHc9LduB3GUZDISt/p74Q+J5ezUvPLehq3fhuyRyS+v0x588NkPsW9do3jOWmdrUvLFpELu29l2eMK/FZ3P4WoL00LtuapTUtSMQrat3HnieVLMjqlqjKD5rBq6RYm+zE422NjFvWZcfgRzczShHeRvcZGlrb0Nou4bPGIWaUjjLXMiRPLHLlL1TygdqHTp//AGcHeKZVZci7TQI2rEXU7eYuSR2qity8Jum8ZhlOZmykzWiMC3SxWRv/AOsR7XE9Ux50nicSQTLHXGWXeqUri3rlLbVKx5Ko2tcMmK0xh0s4ZubmQrU6mMxRPM9y1LtW3jLNsCdLmSWQwinxHUDbDVIFXaXzR9t32vHvhnQmXnTz9Zm5ObUozKblE3JBxKhbNrZHpi2RolJKhHNi7yadd3HU8R3ODfdecNaQqVgfW9RWaZcrbhu0tcNQsY6++/8AEFOLOq6BzZFAkill5JyYx0pUgNLRemrRwBl+L5cJrLMnNZ07IRtKX0IFuwqYqzvE3Nauwad/122vZKbv6045hQy8Rg/AkE4sybVLFjq33rcdZFto74B6rqzNhCRWryg8BL81rvTye76Ai/qOtzMuMssnWZCIRzAFElyr+UDhKCR2xSdPKUtOXvLOlGRpLC3z17XGX0E3xyZ1AnV5jFz5XTcwjxWpdtPd0ht2r3wH0omUn5pO4fwhcrfufo4cx8Hlysag5jt/mMSlhdWars+j9HAk/FMyYQIpW+8q01QqbRK59vrzVOybVAfiXTsYRnKorZp3sCgU9/6GM71E65DDrxTr4XpCSARN9vv62+Zp5Xcxn87eqb5Nu364rEjMiytSuf2f+bYtyZJQlnf/AO4ry4F7b13wQYqRYb0UKXKt0yRdjeICK2eXh/8AmNz4J1/xfhGXEllUmZmSj5pOUEy/KiedqKXw81WChnIhK2G1nFg3Vm9Y3/4WI5eXIy47atcoSnqIVRZtuRRFb3o98ZuXNNPFuGnc6GqSstV7yjHmhvyrfFX60Ji/pWBVspQkJ54Jqlbb/wCSpvVnN1WBcjxBn/2aoEDSaqONz10vG3Hpv7ldO5elzJs5uzdMKO0YbHsPv2xlNLDup8Sy4xsUDlqQN7ebbd99/q4Wdb4xl2Zkgn2GNjEKaEpT81ccpviT0bIJaUiNyE3id9xit0Ujd8mwoPjjlRy5unU6io35oyCTsRLZAhsvG+GpgtAvS+JZuYPw/PCTKN3KVn5ngQ8qb9/blll9VJWOY6WI1tGojtGerSx1b3Yd37qugzSUoE/LJy/+20anU85fETvdB72Y0OTHKn1JKKy+aMl3/wAuDGSGwbAB7PejAraG8ijxLPyoyMmb5gFisRWUTUNUbRo3fXthfn9ZORmkN5BQ3EZNteYtNuEfmJL6KfxnqDXPNd5Zpqrm2VyKTiIxpo3IV3x513X1l5VVHMzPPZEFjHUR3bdnW6vp64ahR34S5zIlEIkdETZaYtlRF3plY+pvzVnjvR31GblsQys416535Rjfl32qQxdnYcL/AAyWbPRIRjmKzhKMHSnkWlHSSF5Xse7zxjKTLhGSElzInAhLSgL+YWVHv9sBOhmrYh63pJZeRpyZjbvJjriCNaY2aBvhWtu64SdZ4PmZmWihmR3UIxJIUc1uenvL2wd4h1MunnYk4lJ5dg2B121+ZuW6tN7mGOplG8xiskY5kWo5hubg1GY/UaHbsfJxF8EzP+D9bqzIx6qLDMywDMkSip31b1Kzbax59XGk6OLA0807zuiTuAe1d2t+21q7M6OU4SOoElB/y8zsXzFQaqr2rnuc+dDmkllJkRujkNRdjzStuxw/rWMvyslOP40PDPO6H/tjsFwjsbSx2NXl9mXwfwarp+mh8PyupduXvt3UOe2Av8Lpg6yRy6obxla7n++GGSG5Hk78c71tvgDquoZf5b5I+l1q+Zr14OCnftWMbNSuxJmZUW5mbIXaOmMoUd9RYN3inOyCMZZY6J6fLPLWJmNebWMdIoXZfrti3xHNBGY0jxqsKaCq0rXY9N3sH4ZC8oYxNMdqV76U1Xz8zs12xCRoSwE62eXlUZsRu5bQlpT5UkktLuG+24WYqMvp45ZKEnWamHxCtV7xqUCneMao7dzBnVQuFhtYZkYyNKS5ka4uoL5EQ1dxtX0uVvOGXFypxd/N8Td3jcNRZTFvtfGORzJdT+IM4yacqLKmgYz00hG5G1+wfle+F0eq6ic4uZFzISiyYBKUo+ptwr39H2wMObDOTTLWr5+zTQ+aNx3542wVPwbNmSZZtQRsjTF/9RuTe3yv9cUqhUESy5ZjIllwjbz8SUpW/wAZAQa2qVcBirq+k6fIhB1y1ZfzGi5N94zQKKC6s2r1wNPo+ojKUYZyQl5YwZTjV8eQAs1fr6dqv+i9RdxztSkSOi5SjLUO/fYJOoUwaSFZDrus15xlxgpLRIW5fORmIFephzHJz2blOXDLhCEYvxM2MdSWy8kXVM1Ls7bX338j0PW5WiWuc5Sga7fiWRkkaBu9NNiPFJTiUPAIRKzYZkXfTHKkTR2XzVpjGqAmu8ucHBbYv8T8Wy2PmzG70xjCOmEedyPcKfSrPsnzJpDgrd2Uuvv25/XDHrsjIJysnfEbjFRdtkRkx99re+E2fn1LyjUb03E47XSiXv8AriiXwI38gXW/D7si22mL/OvrXuYBzoHANN1fNXtdd8FdR022rZ23B3H+2zSejdVjuk6bVpW69u2LojJ0d03TUW4th0r2qv8Anpg/K6feg3523/X2cWyL2qvX0/lihEAgxHVT5apG9/8Axef1Mafw7qWGTDTEmS1CbRlKDesbtLq/KKsD6YR5PTcHALqTd3e32/phlkdd8CpuXGbIqJIvTHtXu8f+vviHLG+i/FOuza9L1coR8vn1S8spbhE0srEsTVVbuzvvY0llQgkyXy6tRPeToPKEuDgaa271hH4XNzKuSXdo0QzC/wAvp6l8Tr1FjBlEYoAG1tiJVk+ZUffGL2bGkyjr+vnRovV2tV0q35dyUnm99tsIurm5S+a7qqDTFGhv5lE49++Jw6wl8RGo6i5KFRV2I7gUe639sB9f1N5jlkFoTWlEqjXlTjbjVfptzh0heiP4dnPN67epb7kvl71x81Vf/wAxtISjGObKEtoxyyDbL5rA2edC1v3OcZn8H9N8OWbmItSjEdhvlvnsl9jdw/8AGM6MI5cZVa7Bcbo+Epsq3mUCN6TAk9GSMp1sTOz45ejVer4UTyhTM8y8GurV3/fFEgzOtkKySejLibGmHkU2+V39/wBLwR1HTxYSlqYyhOUdTdMl4Wo2qxeDhbwJkZknqizSmnRe1wJROdrEb/8AWvXDXgEvyNNLL2rIjEDVFmw1I3cdUmkfM7A8Xtti7xHM+HlZHxS8xM1kX+YiyFBu9JdnJFb3xDo82U7JyTTKc5zj5Qy9RGML7yQjX/h3NyceqlnZ+S6okJWQlG3VGmOkjXEVrWu1JhYoMjKRyM34udpypSmS2IDI3ATTJWUdxvt3aVwy6TwxmMc105cnUQTRomMa+G0WPmPuem43juT8bNcuM5wLNEzeK22TDzVe2/c2PUro/BvgZbmT81adTJ0whKWzIXyyjIiVJosS9jBlv7DHMLOu6ayDPMnBhOoyPMO27MjuWCNem17mLfCPCmLGUgzNRqZwH4THvJbBT2B9V3wTPLJxIygyjJkyTb088FEJaVUqpU+rY/TZ0elMyBJB8xH5ogKMjTTHUe21/bCxfpAkvYx6iOqSkml2uFtfbbHYjl+LZQVKyRYlmyO/McdjV5y+P9/Rm8YmnZ7LHMXbYeT1KP7YUz1SlpZC15jcoFtT9t3vh0+EQALKiU7X9PQ/Ux2R4VELNTJsV2PfY24Df2MQaKppCrNyMxtCLEF3NNBLnaO3cObp2wi6brIGZmR2vXAlBK89KIlxo0m/lovjG1zMnS7Vqr/y1HonFbfb+eI/EHgpBJRhpU8wSuSbbxjV8WbsY9vTCNFIysMyurZZcUiGqXm0S1VtUpWojq22tWtt8BdZEmOZGmUom7HzbNeeNN7Aag7cN2e5PUsoQlHdJuryh8TjiO/aUvXcU7Y7NyZQIMdWy7OoZF3WmzfZ3Wj37zspRX1ITlAzQhlnNIEo7EZMhuIcXbxv3GD0kdTm5cGZplGEdJ8SS81aai979NqKvFHUyZOmUGUN9RTNoR3o2+a9qr98LnrzUkRjD8mXUeLsCo3yX69sUQjQ56XIzQjCNyC6bibOm1jJ3reJz22N8Mc/omOZqkRuQxYrHVXlUUj/ABD+/bbGXzOuYQ2zAmqrGfmWXzMpBvJsA7V63jp+JkZSzLJyFVcymIqRLktO/Ed/RKcHRRx105yQXKhlK6gQ+bVpipLSXQpfC3xhf13iMIjlOeNXcgZkIu9bFXsb3hd1mZCQEw8heZLLJaNV7R0cofLtT83u4WZ3RSypWQkMzfN+SFJdRjXJ3HiuO+GirBJ0X9ewdVP5Vhs/yoRa1U80+uF2fksgdiOn079v2v6V9McGq56kBD61yjwPHbbE8/OnqI6q1cbRjVc71dYslRFuwDL6aU1qLpO/b6374aZHSukqvpXbv9cB9OapXqU9Zb9/1wxj5o/6ftt740RM8mVRm8RBo9OPXbBuV07EeX3e/uGCMvog0gfe/wCuLM/IzIdmv/WUa9pG2GE7AsrJ3fypt6W4c5vShIlpjLSRCQktLH82mK6blfJtthd0kZa9SjVtHet93e+A29cG9Pkqko3q718xfP2wshojj8PanUbF6QLN+SwPNHvvtez9GPVE6oCdIJpRLT1GxNnenl74F6HJqaaa25jHg2rTXO6R574YZGc7revVQG6qKiFyGl+bnb1t819npLEZTrMrz6G4gaztEJSBuXH5tXPb2xT1eVq89bzsqVupuGhH/wByit8MvFMi8z4UDSq3TKRF0b3t5U5exTi7w3p553w606IkrXbc4RbKNVXTwbXWDdBC/wANQNOdlbuk1SnzWur45Stju7YH/F3U6g0+UiaOdUohokJvQ3pld3gfpPxLH4xkwlWXmF66LlPzebM2ukAraopvdr3WlZSMdOt8u9blp5L2pKaS6NjsemCgDxDpnMyJx1XKLBd6lIlGJqd1aaC99wxT+Fcr4nV/Ckaw+JLUqaWL8wm8YcXze2GnQ5b8fMhcfk0ylJshcSUHM76ScIhtbqibvIPRyy550crKlpypTjPMn8ss2nVVHEB2jD13krw2NCrGPfEvEyM45cIacm1CETVt88pQUJMmgrjety8Ex6qGUM/+5I0MS7YktjSr5Y6YpX+nvzhf1nVTl1g5LUZ1GdxFaohDfaMLzH60u9Bh1lxjmVtqyk1CLaNjcdyUduTfcurtRhRmc4ypZjDMJSNLxlqevJKn1oI7Vhl4WxybjdZHw5umpcxiIW8OkdqLK2cB+NdLKIuRGp5TxtMrkNjsiGrig2vAvg+bWaGnTlTZRnBEKnFiKhYEzbc773g96Hos6XNhlSjDLf8AJZRnW58LVrZAcR2t2NtVcJhb0Mf8zXciLJFaZan5hj8qc7cP3xZ0WTKGR1BmRy4y80iPOky8uUbt+sT6McW+HwlLJ89NRNjewNmMrbSx59ecN0xO0N+o6fppSZPLvzmHPsXWOwp67KvMagptTqNyiseYsqok+z6RldS6CUtfbaTz9ja17dsRn4kLRze9doh3D13xXkdOSvUyQmy087Uhqrt3D9cXPVwjRGiuwce9Rvs98TY9Es/rygy5xJJWps9uUMIPEc+aeYC3820H0ZctbbnufZ18QkLpfLst913D3f6l4T+J58pRQJxl8oS0ysdmRezd7X39sSkPBCzos+wjWuWmUrRVsqKFaYxXYXmitnBHRZBnZS5sPLKUoiMr73IWNAFFVXa8V/4JqWZcpVNu0utg0v5Td237dzbzwtllEokGOXFzJOcsSRcmUgtXsKlbffHVELbRT1H4YF2zSBBGmBIkVWq739rrthfkeDasxhCIxkP8Udiu/wCVYyi7P88aLL63hkPlTVKtAbW/NR+97/bAXX57CMOGXxFuBRLLqtm+dLGr9T0K5Btmb638Ozj5MuBTYQZebbmnUf8AHAXTeB53DlJlxdxSl91Wu+5jRZnVf52ucSVShJ33Nc9ClcUi9ypJxgmXikokfhsZ+apajnzX/wCWXqhYm/MUsaHuhHolzPBIEdXwzKJbsoyjKOW3wtVx3ltTzzgLxNlLTFMtlAWLIlCbFKSossmd7Ujv98abrzKFolk/mGMo6JkhNEtd1UnctjYbdsZ7q86RHSZOmTZQ3T+YAi2OzTWqt+Lw0WK0LcrpGQSlFnraEkMiq1DG9quqTts4869gSMp/jnlNOqgrSnd8z9wkd8F5+Yyy46T/ADGqB8wylpptdLtGwraRsYRZ/SylKgZQHQNNKO6PG6L9MUjokvxR50mWsk9GvTfjGkyckNl2K2xR03Talk7r3e73X1v35w2yMkI7oPptfF/b740xMsnYPKKlQK93YPoYsy8ljuWPrFR+7y/vgyEPTF0elZbBeGoSyo6nasyJM4ZVUzv8x829c3jz/Bki8mV32XS/Z4cFZPgspyIEd269L77GGHTfhOpitxU0tMY36BXIXu/0xKTUSkU32BZfQSllMZHnL5JxK03QRrhku239R/B8u45kYaoy4k+aMro1LJKNrD5pVQ7cP+uuGWMl8tMpKxIhVq1vvYAK7euF2b1MJSIQi6poof8AciSqhqgVHlULfd8+2z0esPM7KhkEcycWNkN9pZmfcTYFNNpeud/Xy4C6zxpcmRAjGIzIx5uoxqU57WkWctgCotCYF8X62XUZ2ZGTHS+UIvYOefLlhGrb3t4xm/Guva0G0Yh/7Nrx6q8ch+zxjYG6Rb4HkLm5UyEZbqRWvSJb2olb9HGm641aTLdMYbUXe4Uq7rpY9u76YG8D8NcqJDMNMswddvmrmMCPzNtMq423skBPin+VolCS3OLKTVvlEjQVEUR5559Vk7dDR+RHDxfMMqWXqI3mymyNpMmQxuXemRQ+rWPPDOik58wikZEJgD5WcooL7Wnfj1vBPioZfDJZTmatLv5SQm2zaC81G8K/w3nsc/4c7at9xBXS+wcOz++H7TYHSaRrejyruoXKBCpjpJLHSVvvZtZd37Yc9N1Q5EUjFC/lsod7NRXbc24s7YT+H9VMiRm642yjZ8yWx03ucpV/lresEQlKKOTK4bsgFSTv60I7MeHXFoaWV4M0TzdGoZqXCtTRqhRdtfLdNU0yim1mEvSdO/GnFjGEoiEWt4ktUWct6UaHvqKpdm3VTgQJ38Pehl+S2qibptsxONW/GyPxrpfiw1uWkyyeXFCTyWCJOHlkkTj35w0WKz3wvRnZuZU9MtJl0mxGaEdT/FKSPH32vFHRQyoxhU2x0yy5GkSTId94oeYeNmO2FGT0wR1xZOuKliaYrW0rXzWRD3XbD6HR7mmvMa6ee2v6clPepOKJKyUrobdNlDCLUkTZFdu3HtWOx702VKUIsIzrTE2qrCmt/Ucdh9BZps3o4Za6tbKRQR9rpB2r9vbEowcyo3piVFDZZb9z0N9jt3w0zTS1Ajql3f5+tHof1wBDJy8nbecoN0WO4m9eyvvhKDYaeHx+GQK0FXfeq3+thv7YV9d4S5j5cxjMKjJ3A3ss9Rr6Ycz62Lca5+z9v+dsVmZFQCz/AJxtv9MBqzk6M1n5yR8sjWNG0i0aaTa73swvzfFIZeZI+InnGa+bUt1EWiB37h73jT9bkZURoDStu5VnHFrvffnCTM8KZJFjKVcS3GgdpXzw7+30MJTRTyTFeX1rPOllqvnllsqtjUdQzdSerfey28eyg5ibeeLmEfaJtUdzmOh/8u2O6nwzOy5a5sl281RjJD+Kem0NjvtXtVfXdc5JSVmSXh1RjDZ3uxWV7e3vgNW8GTwGy8zeZzWk2jfl0go1v5p1XNmLSMTNYASy5mlDepF99qmSo59MQ6TqCU5nykCyaLFGHmiX8zFR2/g7NYzuT1s8upRjN0q8agbodvK2UPvHDqLYkpJD7MZQlI1Sl/mMipcag49Y3I235s7VR1Ms2TXzwL2YaplelBJKo5srj1Cys3MmxdG1N3qI+ZdUXdGILzwY86j8NZstyMgd/wCGL771v74ZRd6I5KsKf8VOJLYE8sLplHbzNpZ96/bHnR5DmapMmdVqld+0Qto3fXB/TfhvMzIy1Rku0bjG7NRtKn2Kb9u+NN4R/wDjhKtI9+VfvW2Lxil2RnNvoQ+HZKsdJTubWvvb/XDp8PreWYhdVLj9VrGwyfwnlxVRdjaLXre11V04NPBzLPJK486ZhKLXpxvinmiNMzfg/hrmxMyMSI/xWEq5q9ztvh4eFcRAQBbjFC7oASlp8zeweuC/D82THaJqVtXb3Q57+3PtgzIyNMpNO9d6uvX6f1wjk2NSQP03TEYoxL7puvHG3H++KMno6ZRuWnsunytearLb5v1wylMj7av51gTqsyQLDd9+Cr35Bfb3xNjoyXjeW/E0kiWZaR1dtrbDlKNqrcvvhNndRldGTQuemWq5XeuSyt9Vo2VTLpTdWXjWaQkzI9paZEhnN2Xt5S3drlfXGI/EeVmTjCJFVZcFtRWEbTeW+trtdAcYzpOzZaoEz/Ht1MvLhbUlywUDyDW9F367X2MU+HeJEWM4QrN+IR1tyIRBksRNkNRqVodgd8J3JkKN708b8e/1f1w46XJ/y9EYSJThNXTsKUFW7un6urF6SI22Vw8YlHMlBn+edym7x3Bbd1dMbP8AT9cauT8SUY6XMhGBPXvTPVUd5VtV37d++EPhnRQkEszL3Dd1HmYhbpYvMalbtY7mGv8AiZaI/Dy9EXYrZe162oxPR2N++JzSvCkL9lfW54MnYuEqDiU6JMuwG8Ih63jPeG9V/nQlK01afmlQog19n2w38cypRMqIW6cosFS7lJ3q3zFbN1hT0ngma5M2EZIyjpkjE8pqLG+4d+Uw0Fgs3ptOr6L4alukMtI1cTbzU8WEl/XBU0IurMGGYBA33lINFPaQI3/bFniktUYRmabjIuyVO8Y+1sG9/X2wvyIBkQuFxJRjJTYYGyqemmg39EusZmXM34t1L8RCtEBywO6S3W/zXfft74vyMxzicSWqVRQB1Oh73vtdnq998MfFPhQnKU6zYz0zgh5RkX56la3tXs7phNldZO6hHIhCbvESVxPMszvtwV2/WyVok3TDfEcklGEZRzJS3kSmkMyXa2IJ2ff1cXdGJOEtng3o2RGk2TfEc7xBzM2M0ZaVGJ/CfKLwWux/p98MOjypMIxQ5iHHYTb12TFYL5JcjzD3MkwUGR7RGrd2tvVx2CZ9PqV3LXauMdjR4xM/nI3vS9dHM1BFYlDK6bS6DZ7n6486jODVE7fWv798djsZmaUtFsOoXTOzT253Eba7GwVzs+uCcnqosYhGSr5Qord3DUEa4OXHY7ACyrLJ5iydMVovdWAWNBR2fVvfbbBuT0KyPPIZF7UeWtje6+2Pcdg0JYSdEt7tdtSrSeyd8Ks38IGbvmSHiqHcr1Vx2Ox3ihfJlUfwPCJNGUpSKDUgHbn33rj2xZ0f4fyYTnBiS1JKMGIl0EtuLut3HY7DIWwvJ8CgNuVHlS2wvtX+3Y9DA3i3QZspRhlw2fml5Iwid9r1L6UP1MdjsdE5jXpPDjJy4wgUHPCy7t+X3xV1HiHw4ymxo2rcpZNRGt/27847HY72cMMpbjr3W+OOPR42vfBTT2x7jsMhGQjkhwYq/wAdG0vc9nHY7BeBirOzIqV7c839TAnU/EfKRKeUl2+ic/tzj3HYVoKM/wCIdOak+EWfLvGi6G31Vd6739Mx4v0rJaYndYlN26q2rlW6/Nxj3HYlJaaIsS5vgWpiAam6V2dzS+tr9ODje2/gf4djDMuakmoRDe0PNf5eTTv/AL49x2AjmzQ5P4OhZJPll5RbLu9+7Tsb7G198F9Z+Esuco+pKKDuVGlq7rbbn0x5jsMuhJN2MDwTKlHzQjGXy8W7bG+97BijN8NjHy1zqdUgZVe+nselpftjsdgM5diLr+lRCUbEZFVd33k7/dvCfxjoczNy8sJpDzFX5buRdXe1VfPOOx2JdGiyrO/DEs/KiwYxYkvWqJPlOKQDeuTnFnQ/gXLv5bkaNXm8qu/epW0/7Y9x2HTfRMO6b8LHxJOXvPdVlpRoN05K9MN8vwNipKpu3f5Rovc9PTHY7FGiVl2T0M62cut6uFtXtu47HY7BsWj/2Q=="/>
          <p:cNvSpPr>
            <a:spLocks noChangeAspect="1" noChangeArrowheads="1"/>
          </p:cNvSpPr>
          <p:nvPr/>
        </p:nvSpPr>
        <p:spPr bwMode="auto">
          <a:xfrm>
            <a:off x="120650" y="-979488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2" name="AutoShape 8" descr="data:image/jpg;base64,/9j/4AAQSkZJRgABAQAAAQABAAD/2wCEAAkGBhQSERUUExMWFRQWGRcYGBcXGBoXGBcaGBgaGhgeGhcdHiYeGhwkGhoaIC8gIycpLC0sGB4zNTAqNSYrLCkBCQoKDgwOGg8PGiwkHCQsLCwsLCwsLCwsLCwsLCksLCwsLCwsKSwsLCwsLCwsLCksLCwsLCwsLCwsLCwsLCwpLP/AABEIALcBEwMBIgACEQEDEQH/xAAcAAACAwEBAQEAAAAAAAAAAAAEBQIDBgABBwj/xAA6EAEAAgAFAgQEBAQFBQADAAABAhEAAxIhMQRBBSJRYRMycYEGQpGhUrHB0RQjYuHwFTNygvEHktL/xAAZAQADAQEBAAAAAAAAAAAAAAABAgMEAAX/xAAjEQACAwACAgICAwAAAAAAAAAAAQIRIQMxEkFRYSJxE5Hw/9oADAMBAAIRAxEAPwBV454wrLLZsb3k0DVBQcnq7ffC/I8QInwsvUQvf+Kaet/p35fphr40w0xJ1KcbNUI6dq31GzufT2vGcyck80lIFAR5u319ub/vtgik0bpN2bHop6o7oGwHp7Ht/fDPKBqql/T73hH+G5JBrmLuPpxt6+uNHlxibbH0jX8nGyHRj5OzzL6RZJdd9mgP6YedB4QFaswrbuLhFmye18V7v2wb4d4dOfMpJ6F/z74LwVGg/wCnZJa5h7W3X2MG9P4Xkp/EPvgTpPB48MT+VfWvvhnHIhAqqK+364i5NeyqjfonHw7LGyOPKNVEf5AGLMiIDXH1v/jiejdcLbDVEUe2KuokJp5fQ3/XsYI0hjtOFehToGypNeaj134/2rFmWHPr98WkcR/TADZ7eK8yA4qzM/SrZ6V/z674ty8wkCfvgWEoOnlbVV77/oYuhBrdP0rEox2t37ntj0n7b++OOs8HEqxIjtvj1heGoFlN/b37f74jvt33+n7YulHEJfTAOPdOOjKuccx939cexjXGCA73x08wA+tfTA/XdSQqhXmj69/b3wNn+IRZaFNnzb1Xpty36f3wHJIZRbGOVm6izj19f9sWXheeM5d1rifVq/p64Jys/UWcet8/2wykmI4tFmbmbbfbE7wPlZwnblNt++LhwbAT1Y8vHkce3ggOMcnu48jidY4JVofXHYsrHmAcfBupmRjlxZS0z82Xq+YJRsh9RHZ23r8wmZzZU1yXZa/b+v6YK6qbmZTLm5ZcyO/oRmh9QwPn7x57fenZ/p+uJRVGmWmk/CjV27r9vQ2+t/tjWZEN1B97PtjI/hbIuK7h7PzWRftjVkuN5P0UMao3RknV6POi8PhN525W7r9Ew56Nycm4azs8l/t2/vjMdNOiosj1Br9sXZHQkp3asttLdPr72/7lVhZJ+wxa9GszPEoB8wPv/XbjFR1pJIsinnZT6W1WEWb0RWmOrQg0yva9w3u6+vHtiEc+JIj8tNRB33queSr23NsZ5Nei8YmmnOO1zY/TsduT7YF/6rA3jKVevzD34+npgDp8+OZGmmP2Wytjv/LFud0oRo2fmCu2+q40nfk9MTcx1GuwnL8bLr5ke5SF8nqdvti3L8Uy78yXzQ3RtvXfvvWFBCccyShKEio77rVOo9focO+K3MJFDYNB6Vey8vDsn9MBTYXBMfZnikViDY+mwPNei/V+2BpeMRraguu69trP+bYRSZE1gRpRY6Rlwb77L9K+/aWbbCRHshpRg08u1vrufoVguTZygkNMvxS2mlNbI781+ler/bB+TOE4mm30Tk5uv0T++Mj1efKEnTZGVXI3RQNnit/WvM+mDfCfGCLGJXm3qNN33E9bGt/545SBKGGnyPEYtmos24Qu63e2+CcvLicvm7vG+EfhDHNzZpHyRS7vdb290d/vh7l9KDwJ78ntfcxZWyMqRNj74jlyv15T9MTzcuJFsKDjFJIKsPd/2xzwUuY4qcyPd/XHZmcHYr32/pgLxTrI5cWWmyJq23/QOXbgxzdDJWGwzovDf0xV1PUUPAnqm39MZ3K8UIqmq5eZsaiNFXTVfrz24vz8/VFjO2QXvsS7L+tfTCfyFP49BjxU88a1zb1LtQvlrvyh+mAs6HwrYyvVKOq923e5P5W92u2JZeTKeUSJRhUiKiFx9R9fR/1PtjuuS64XmfaXFFb3x6dvviLbLpIryetnLTrj8rTEfl7FPffn78cYO6PrCNxixA3aNTa2lFVt2ws6rOlOSZbKIfnlUTbgFFfrEv8AngvIhk6IakIhyJSG1vd43T198dbQWkx10XV5cpSDMHhSzZrcw0M8H5j6/wDNnGTZEZGbGUI2sYtlbfWJum/pV9sPuh63XVPvp2kXV2O9n042xaMzPOPsaxzSuMSs9/0ceQ3xMni2kCBIva/0ceuYe/6OJ6seM8A4j8Y9/wBHHYnrx2Ccfl7VTUn59UbONu5+saxXmNy3dyz9Sn9zE/EsoGCI/MKHO4xf0xCZfHNnJ9+bwsdLydGq8AzY5cKQXm+Hj0xo8nrYpd/veMj4ZlToaA/09z7uND0fh7PjWBdqDsbruONKdIyvWN+n67LkG63e5w1242Pf+WNH0u0SRdIWPmvgsQ7e3pjNdL0uZCZrlDQb13kcmgUvnv740fTJJqBxyfW7Gtrs/bGbml8FuKJDrnT8u976TY9JJ6c7n1wuzp+eG2/E61CNbUcV79xTBPiAUfmifma/VKq623PX6sOky7y9UZE9ipBVBfB7X9d3GWzVQPk+FEZvkuK+aO5pv83qnO/N+5gv/HMWpbAXTKFFqVX5XhsxLUTqVq0tLMTtSIO4999/0sj0MCtUSVveivQRd99vfACQh1KqIEK8rZfAaUHZ2K9a/SUJ1lt0yZG8RsTeN73e1JiWR09MtYq32a9/r9cB9RnS/Jl7WxZyJHf0Tffl/ngi1YRLPkebk5nZq1PBWypy8f1wvl1UszO0MfIwGMh21MkkNNVpl+3OCo5k64BGjeHEh48wt1WFuYZg06i3a4SGRfBKgPX/AO45BpHdRc4LKE4k9XPzBsAO6CB9K3unA2d1DCZOJzKqj2A3f0s784v6zMkMMyVL5YihpuJdou0uQ3vCnxPMlCDKrkCPputL/UrnjjZonPEaz8FddJ1RIqMh22IkYgc7N1VD6+m+0lfKgf34xi//AMcEzp2fw9XmkDcYoJG6EBui9+1dsabxHxWOVlyzJjAjzGVBL0L4+598aV0Y32e9X4hpN7PMB9b9BwufESMlbbU3br9yvsf1whzfHJZhGpxfmXsR3f1fe98Tyun3NTPfdpL27LYb7ux398ZpydmmEFVsZnVqbFSmURZR49jkv6dvtiecZjGsytu96fTtdc++FmbE1Gxr25ja72Mu/LwpV/XFzlJS+alN7ktew7fvRibKJEsqJlat9Nuoto35vmg/rtinqMxzIba3faUYvC8e8U9/7YuZml+LLTvtquNe3lL9f9+9PURhUgjIY3wCqJVRDdvh/vgnFudDLyskjYW35kvm7322fft7YAzA1K3zRTpitUMk3nKu2/Owb1HpetjMkJUob883V20bXTfocYjLoIzQzS2Nt7kYlNhxZvG9jivbHDFWZKRPZy3ba/NIOJSt3kvHBtj3O6NlCL8eMJO6kYjLZ+WW6B7YuZwyzyRhCM42EcqpSrvyNVp5o3rvsLlOUpJmspRWMKHy7HzBxzZ+2OOBozhlT0ynmZknTJhp2SOoukHh5Pbirw26B+HNlGV7eqSDZ5/Ns1e5vvhbm+Kwukho4bFV3QfL2ezbvsdmfW9as7BajvI1DS8aPMxfbbBTYrVm86Hq2W7Z3/Kieux/LB0Z+mMR0fWqjl5yNXonGtR224X77uH3RZsqNbcv/LZ+3Z9q2vFlNEHxju8RxDImvZ++36YnIfpilkqJEsdjwjj3HHYfmzq82MowlSh5eQYqaoPFPMo9vl7Yn0PRrcvy2DxvfG3p74o8RiwzJRd1082bG119ZP8Aww98DyLRI3tpYtFn178fUQwYIebD+i6CTJNLZyPt7Y0vTZGrKtKlGoMr53ve3bet/X1vEei8I+LEnq0zjQSNtvc7Ne9eXDvIy2e8opONag31xpL5pRWzBnLBYLfojtpisW47NuvUD3oLrft3xVDqDUkRM1vvzX5iJux3XbFvWBpaiumXBxx37hXs8mF/TU0xhvQ/xJuuzs027FYy3ZppLoYkVy/Obt2FSr6oFld8e9H0zCFOnbTTu+hvHmPPN4ocxU3JHc3Xc/h+9/f9JPUziiZZq006lKa4Kq7+lfTjCoLPOq6diDWyyEYgIlLtfbv6hfpgfxNZRlBYyXRotpWmQSrzG4N36YYaNcTVGOlCxlelHZIy29eO2A8zrWEbqEkHTCJp24W7+Xbmmpd98FAPI5sUIyF2LI5kruJ/Fs3tW/Pf26WfuGXqFvmV1s7/ADeWvWzbv6wy/FoF3Ajp+aIDpK2bW7Ur+mKM/Py4vOpK2t4eKLLu/X6+mAFDCNJWZ51C9wtERNqklLdcc3hfm+JESTNoTyyr5g2uvSvpv9MUT6glYx07mq2m6Ih3lw8r25wj8U8QYwh5dUncLa7KHtTfbe/fBSsDdBMutlLNze+nTQbAxhquXbfTpTtqPTCR6qcSObFWVGt4ipZKx20tmzzWCM3xKZl5urSjLeokRiDvJPZDdvbCHxTxTXULSBuF0Ly+Uvv/AD3xVIVn1v8ACufCEBjcjTrjEfl4+Jcu3G19tRb2x/4w8fzM7N80gKohGWsGXDf55HHHd2MFfhDpHqMiMHY0a2QhpjqRixOWVCSdqtq+Un4m6eBn3l641DSSZ6lSc4+VvywuNBx5uHjFEQfdh34fznVB2hCkdhzLXygb2v8AwxqcqWZLyxZxy4rcmt03NneW9Lwc/fG/huJOTK8zZXaJGKDt52exS7o842+V00MuESNyHdHM1A+6bN8/X64z8mM0w6KukyiOq5XJWWuokhrbyDvEu93e3FuRIXlk7bFptftuvC1iPT5ewjGMW7I+ZUW/O2bcruv749zJEfNMjChSpKP0C/beu+2JFDx80t7sTVFSRQ15hOUDkONvXF8oxzYpGUfKaYhQIclVVm9cm79MK9ebmOwxjyylEBHc2k6r0vb04MRzsmGqOrNlE+WoFxfq15ar9Kt2rBOZd0rDLmh6Mdm2MbLuzhXlrg29Soy065sVla8SluLwcNcUevdXATkrWZG2SjJqISQQne/PoOyb1eCOog5l3qdtVRNlPLvLhXn746w0DS6dzhZElJWurQabSPNre++396mT8RvTdho207bx1KO1fb0rBMOmlJ30aIguXA1N2lsYh6c2/wB+ycufEYRqIpJJDE9m2o8Gzf8AJILKs3ppRzKiVD8qRiRBbN69Odj64syulzMyLCEih+aARXbjabXd9cTzsokAykbF6jMmSa2PNDhreyxcUx6VlHTHLMyJ5QFjXqto19TAOKem6X4XklmDJViTlF0XewWv7/Yw48EiSzdUtStHfiPF92Xu3tXpvmvF/E5ZdDlzy2XlajKY1QarWv27+ri/wTqZwnKUo5pBraYrdm8BqQbjX/3DrBHqPpfTZkjlE3Pcr14/lghxnuh8Uhsst1bNhN0ONuKfv9MN/wDH5dWSi/e8aI6ZJKgvHYXf9Uh7/b/5jsU8WJ5I+FdB4DmZ0tUyWwau734+t8//ADG98G/D5sECvv253v12ut96xpun8PjCV2H0hu9gidvS/Y5wbHKHeOnba14r/T2fqXiak0sLNWwOHh0cuBZpaNrtv3Xn9uPpiD1m0iJEfXh1Hp6DWCs1Zb71GjZL+x/XCrq6YpqZWleZ1EdqH1rne604jJsrFXgs6vqRkuWMZbmm7JJuGrsP7nF1i7w2ZHeeb/mMn1NOy77egm9bXgV6rmxSSUwlGUvIPMduy/q/XHSg6U4lflalVSE0yJbMU1fSjCpodpk+p2lrPM6vMRvz9mWXvu1sw5dq3qrunPgsjzyA1DLzS3ZNb9zY32v72HldPHKcyMUeZaGROJNuSQLqNKn5V98Ek3NhU3SABL8sZL8sk2lHY830975nIuj1RZCFRJAjpqI23t7t4AztFsJvfZ8vllyl2c7cekXteB83LnFqeoYt1qIubcXzCcijQc78bYF67Kl8QuVJawiWtBS8hZF234ut7wUjn9F3W5XxCVU7UlXYtg87bWVuG2+LodCJrvMuJpSXHFyp4lspXbSemL/Ds2BCpQkqSSOjYoZbT1FtEqY+X5T+HEc7zEojHTpJ3EYypFvllLZTyuze2B+jrBpplhGJqiOoTdlScHcB5oNu3fN+IZjZOt5OiN/LHTGNtetJsvd9MNPEMzygS0RzPLFi+V8rW9G7V19PTCuGeUGbvEfiT07KbG3ostvu3isVhOT0WeJ5jPLiahbuVbakQPtuFvO/1wtmziUml3uqv7Hffft/LBmbm7pTfl27RN36v+3vhZn+INyas2O/02PT2xRIR9G48A8Uhl5GjW+Y86MmbtQMeG+b/wBTzthb474nDO1sTffeJVxsY0b06pS7+uFX4b8R+EyWSk97KZVX8K1+m5gXq+pJZ0pcxZMr23uVcd69NsU8SF6OfCOlFi6mOW7XK1k8NRCnZ72H743PRdMOmMqCtVgMYxHa5pS8u3p9HHzjp+plmTokwy1jBl+dNtVJ5YhHbag1HO2PpfRx0ZaSlTKRoJ+UCN6BiO3DKg4InbGTlW6bON5gQ5HyshIkXTBumS1cjh2qh7y23MeZHTTIxlZG71KS1K+htE2K+m1tOJub8UIkGZEO5GMpVXmiLqt3paD1bwwzerlsdo7O0WMWu6t19MSaspYHn9OiRyzLHy22anvR61Y3iHUnl2kTL+XRZJ7gLX2sP0wV1PWVUatbCzQ8b0rv78f2ozc2MNOuZp5CLVm220kaoaOLwTjuumwCmJa3YU7/AJg49Nvf3x7Dq2TpKkw0sS46mMr302JuBve4+uBPF/Eo1qGTdOwbUHurx/PnnA/g3Vxzo1u6djzAyErfnezVfPk98cFBcc5EleregTT9nZk12K44wS+IMEkxhp9NanFrE+g7AY7L8PnmTsjlxy088pXPh2COw/V32+mLMzrJ6pmT8OJSAxFZCfNLvyHYL9sdXsDKp5uW6lnUba3ukE2uP9Gv4u2B83JgySWZKQb6du/fTW+3cK98DeJdXOsuUIH+ZzFvTlzjQ6TZ53rfasLOn8czCo/BJTlq3YaZVHvKLtG1kB39e6GFIYasucWsxkR51xg0tkaGW1cVtyYXymZEBnBHUEYhsUWMt9rvim67VgjJ6+M2UcyRFoL06oyG9ry6exzvZTiky4yg5eTKWzYSGRVgxCQMXuCeuGjgGS8H6n81rWzf5vr/AKqv6mNFlZxyHP6+2M10OdMmkcvVwKXT9S6Nm+D1w5hm6QIm0qb3av0Ng743cTVGHlTsZGce+PMUwnt3/bHmLkB5lQQE/LSyeWTzv98EuuUEgERHzb997Dv9cU5GWyF1ER+6e3Yj9r55ecWZ8tDquVbUXXff/wCPtjE2katB+oajeqXrfoNptsdvr+uMz4j4pWZUrRojEgyQL/g8ptfKvGH3iXX9oGoRum/b/jt2xkPEujzHM0wiQIg6+xff3a9A7cYhJ2aYL5KJ+KEpujLPmqSqSiuw271snHti38P9fk5870yjIeSRO+5+WyTX8XPbvin/AAsjLzcyTvOIH8SvNI+/Bf7OPPDOhYZOvRpmaWMKjbNo32pfMF1tv3wFQzGUpZcLmUp8zu1SRlbSyrtfHHe8MMnxzKctGT5t5LFY7VZQ7IO+wnOAPG9VSlvBlGElI3uzhDMA2NzQ8/mv3xZDp9LGRkzjKwDTFICShy+ZN5VfG14ZdE2G/wDU8vXGLMRAy/JFBoNJ5dluIVJ+YxHL6PK6h8kxWlcutmDYlVLkSkq1wFLLSGqZGIyqUZpCy9OqO+7Ts3dnOKjK+DmxlCXLK9UTdkhZSm/cKvzbXVDTqGbk0LGvISE3ggl7ieV13tVcfcHqctlmgRs0mi0p0bsFadziXqR98Gdb4hJlZKSRipVyZFIxDcUT7n0xnM3qs6OZCMpR0qRWQ157Kjfngo/vhonMM68B1SisGmUU93S7fmJfmDsO2rZD4n0NZMJS2JEk7yuWrTb6Db9uO+LMzxSUyTReblvxC9oyhdJZtentz34vCvpeu+JCUfyxTfmrvU+21Fe684ZWgOn0J+vmhb+Ze3a6/ev0DCzq5UVt/wA9fvhr1Fs7TSnr7cfbisJOsL25fUxeJCTLvD+oYXvG6aW0/Y5x5dp5drp+/v8AXAbNi1Hvz74Jys0iJ2l3+np9cUJD3wTLnOTGMXSWqRX5ksKKLe6x7bnf6Zl9LeWEzylatKVwdzjy7X787hj5r+HuhWEZOpksnJy72oQlPT2Strq9POwP0Hpuu1Q0ZYMwdWm0gFUllSeN97prjGPmVvDZwukMIZBAI5AEncsBlfKWVXfhavnA/WhqiZiioRrYvjS7UD6h+m+LfjGaRdfzx+Y3bD5qq2/0oxZldVprKmOr+PUMnkGNUO4cI71iBfo6NcRGNcymASQ288kZR4LrC6SktM8zQ9m6bumPlLI2LfYrfnDbo+h2RzGcJ/JJ7LYsZ72Pocbbc4Hzc1jmuXUVitK1JiGytVW5V/2wyQtqymWWZKycttDue0X/AEq+l1xgrw3wtjHUQIhIkQAjqmfKoOxVKfzxDqupkZUZhUlIzjOC6dWzb3Ni0rm8WZ+dH4cXiHGo1RLi0jvtvEo34PtwUxp1ISy4wYXGTJmkkBDUI1xfHp6bYSdPLMpZwMqO+g1bJfO1fl32e/2DJZ+jIlL5d9ANv1sbbrVtX5sL+qzJRNAksy2lUBWu98Eo7V6dhodnYhn1kokMuaRqMrmkeNZbp1L3Of8AVhP4p4nmZSXNDuwhCTGT9QNtjZ7OGPRHxBym/NFr/TMSUBfqBx+Zwt6vQTjLN2GXziwrdlp0lsxZLWxt+rIDwUdZ4or/ANyWY1ZCMMuUjer0o0cLgrpevl5d4Zkp7Cxy4oJfm0u++xXFYgdRkSzJklzNt9MZat6pJjTYtftZgTrJdLmAZDGMriMFSEk2060Dutx5oe5g0d5DLeUr0JNW0SnZvSSt5q/X0wVk5shNQadvN343sra2/TCnw0qMoQnInC2l1VVErnVvrvGKU/dh0+bmThai3u6gX3re319bH1xbilTpkOaFq0NzHYAJS/gf/wBY/wD9Y9xutGKjc/4aAcWWm7JLGtt/LuYVdVn+YjJX0XcY9+eZHc9LduB3GUZDISt/p74Q+J5ezUvPLehq3fhuyRyS+v0x588NkPsW9do3jOWmdrUvLFpELu29l2eMK/FZ3P4WoL00LtuapTUtSMQrat3HnieVLMjqlqjKD5rBq6RYm+zE422NjFvWZcfgRzczShHeRvcZGlrb0Nou4bPGIWaUjjLXMiRPLHLlL1TygdqHTp//AGcHeKZVZci7TQI2rEXU7eYuSR2qity8Jum8ZhlOZmykzWiMC3SxWRv/AOsR7XE9Ux50nicSQTLHXGWXeqUri3rlLbVKx5Ko2tcMmK0xh0s4ZubmQrU6mMxRPM9y1LtW3jLNsCdLmSWQwinxHUDbDVIFXaXzR9t32vHvhnQmXnTz9Zm5ObUozKblE3JBxKhbNrZHpi2RolJKhHNi7yadd3HU8R3ODfdecNaQqVgfW9RWaZcrbhu0tcNQsY6++/8AEFOLOq6BzZFAkill5JyYx0pUgNLRemrRwBl+L5cJrLMnNZ07IRtKX0IFuwqYqzvE3Nauwad/122vZKbv6045hQy8Rg/AkE4sybVLFjq33rcdZFto74B6rqzNhCRWryg8BL81rvTye76Ai/qOtzMuMssnWZCIRzAFElyr+UDhKCR2xSdPKUtOXvLOlGRpLC3z17XGX0E3xyZ1AnV5jFz5XTcwjxWpdtPd0ht2r3wH0omUn5pO4fwhcrfufo4cx8Hlysag5jt/mMSlhdWars+j9HAk/FMyYQIpW+8q01QqbRK59vrzVOybVAfiXTsYRnKorZp3sCgU9/6GM71E65DDrxTr4XpCSARN9vv62+Zp5Xcxn87eqb5Nu364rEjMiytSuf2f+bYtyZJQlnf/AO4ry4F7b13wQYqRYb0UKXKt0yRdjeICK2eXh/8AmNz4J1/xfhGXEllUmZmSj5pOUEy/KiedqKXw81WChnIhK2G1nFg3Vm9Y3/4WI5eXIy47atcoSnqIVRZtuRRFb3o98ZuXNNPFuGnc6GqSstV7yjHmhvyrfFX60Ji/pWBVspQkJ54Jqlbb/wCSpvVnN1WBcjxBn/2aoEDSaqONz10vG3Hpv7ldO5elzJs5uzdMKO0YbHsPv2xlNLDup8Sy4xsUDlqQN7ebbd99/q4Wdb4xl2Zkgn2GNjEKaEpT81ccpviT0bIJaUiNyE3id9xit0Ujd8mwoPjjlRy5unU6io35oyCTsRLZAhsvG+GpgtAvS+JZuYPw/PCTKN3KVn5ngQ8qb9/blll9VJWOY6WI1tGojtGerSx1b3Yd37qugzSUoE/LJy/+20anU85fETvdB72Y0OTHKn1JKKy+aMl3/wAuDGSGwbAB7PejAraG8ijxLPyoyMmb5gFisRWUTUNUbRo3fXthfn9ZORmkN5BQ3EZNteYtNuEfmJL6KfxnqDXPNd5Zpqrm2VyKTiIxpo3IV3x513X1l5VVHMzPPZEFjHUR3bdnW6vp64ahR34S5zIlEIkdETZaYtlRF3plY+pvzVnjvR31GblsQys416535Rjfl32qQxdnYcL/AAyWbPRIRjmKzhKMHSnkWlHSSF5Xse7zxjKTLhGSElzInAhLSgL+YWVHv9sBOhmrYh63pJZeRpyZjbvJjriCNaY2aBvhWtu64SdZ4PmZmWihmR3UIxJIUc1uenvL2wd4h1MunnYk4lJ5dg2B121+ZuW6tN7mGOplG8xiskY5kWo5hubg1GY/UaHbsfJxF8EzP+D9bqzIx6qLDMywDMkSip31b1Kzbax59XGk6OLA0807zuiTuAe1d2t+21q7M6OU4SOoElB/y8zsXzFQaqr2rnuc+dDmkllJkRujkNRdjzStuxw/rWMvyslOP40PDPO6H/tjsFwjsbSx2NXl9mXwfwarp+mh8PyupduXvt3UOe2Av8Lpg6yRy6obxla7n++GGSG5Hk78c71tvgDquoZf5b5I+l1q+Zr14OCnftWMbNSuxJmZUW5mbIXaOmMoUd9RYN3inOyCMZZY6J6fLPLWJmNebWMdIoXZfrti3xHNBGY0jxqsKaCq0rXY9N3sH4ZC8oYxNMdqV76U1Xz8zs12xCRoSwE62eXlUZsRu5bQlpT5UkktLuG+24WYqMvp45ZKEnWamHxCtV7xqUCneMao7dzBnVQuFhtYZkYyNKS5ka4uoL5EQ1dxtX0uVvOGXFypxd/N8Td3jcNRZTFvtfGORzJdT+IM4yacqLKmgYz00hG5G1+wfle+F0eq6ic4uZFzISiyYBKUo+ptwr39H2wMObDOTTLWr5+zTQ+aNx3542wVPwbNmSZZtQRsjTF/9RuTe3yv9cUqhUESy5ZjIllwjbz8SUpW/wAZAQa2qVcBirq+k6fIhB1y1ZfzGi5N94zQKKC6s2r1wNPo+ojKUYZyQl5YwZTjV8eQAs1fr6dqv+i9RdxztSkSOi5SjLUO/fYJOoUwaSFZDrus15xlxgpLRIW5fORmIFephzHJz2blOXDLhCEYvxM2MdSWy8kXVM1Ls7bX338j0PW5WiWuc5Sga7fiWRkkaBu9NNiPFJTiUPAIRKzYZkXfTHKkTR2XzVpjGqAmu8ucHBbYv8T8Wy2PmzG70xjCOmEedyPcKfSrPsnzJpDgrd2Uuvv25/XDHrsjIJysnfEbjFRdtkRkx99re+E2fn1LyjUb03E47XSiXv8AriiXwI38gXW/D7si22mL/OvrXuYBzoHANN1fNXtdd8FdR022rZ23B3H+2zSejdVjuk6bVpW69u2LojJ0d03TUW4th0r2qv8Anpg/K6feg3523/X2cWyL2qvX0/lihEAgxHVT5apG9/8Axef1Mafw7qWGTDTEmS1CbRlKDesbtLq/KKsD6YR5PTcHALqTd3e32/phlkdd8CpuXGbIqJIvTHtXu8f+vviHLG+i/FOuza9L1coR8vn1S8spbhE0srEsTVVbuzvvY0llQgkyXy6tRPeToPKEuDgaa271hH4XNzKuSXdo0QzC/wAvp6l8Tr1FjBlEYoAG1tiJVk+ZUffGL2bGkyjr+vnRovV2tV0q35dyUnm99tsIurm5S+a7qqDTFGhv5lE49++Jw6wl8RGo6i5KFRV2I7gUe639sB9f1N5jlkFoTWlEqjXlTjbjVfptzh0heiP4dnPN67epb7kvl71x81Vf/wAxtISjGObKEtoxyyDbL5rA2edC1v3OcZn8H9N8OWbmItSjEdhvlvnsl9jdw/8AGM6MI5cZVa7Bcbo+Epsq3mUCN6TAk9GSMp1sTOz45ejVer4UTyhTM8y8GurV3/fFEgzOtkKySejLibGmHkU2+V39/wBLwR1HTxYSlqYyhOUdTdMl4Wo2qxeDhbwJkZknqizSmnRe1wJROdrEb/8AWvXDXgEvyNNLL2rIjEDVFmw1I3cdUmkfM7A8Xtti7xHM+HlZHxS8xM1kX+YiyFBu9JdnJFb3xDo82U7JyTTKc5zj5Qy9RGML7yQjX/h3NyceqlnZ+S6okJWQlG3VGmOkjXEVrWu1JhYoMjKRyM34udpypSmS2IDI3ATTJWUdxvt3aVwy6TwxmMc105cnUQTRomMa+G0WPmPuem43juT8bNcuM5wLNEzeK22TDzVe2/c2PUro/BvgZbmT81adTJ0whKWzIXyyjIiVJosS9jBlv7DHMLOu6ayDPMnBhOoyPMO27MjuWCNem17mLfCPCmLGUgzNRqZwH4THvJbBT2B9V3wTPLJxIygyjJkyTb088FEJaVUqpU+rY/TZ0elMyBJB8xH5ogKMjTTHUe21/bCxfpAkvYx6iOqSkml2uFtfbbHYjl+LZQVKyRYlmyO/McdjV5y+P9/Rm8YmnZ7LHMXbYeT1KP7YUz1SlpZC15jcoFtT9t3vh0+EQALKiU7X9PQ/Ux2R4VELNTJsV2PfY24Df2MQaKppCrNyMxtCLEF3NNBLnaO3cObp2wi6brIGZmR2vXAlBK89KIlxo0m/lovjG1zMnS7Vqr/y1HonFbfb+eI/EHgpBJRhpU8wSuSbbxjV8WbsY9vTCNFIysMyurZZcUiGqXm0S1VtUpWojq22tWtt8BdZEmOZGmUom7HzbNeeNN7Aag7cN2e5PUsoQlHdJuryh8TjiO/aUvXcU7Y7NyZQIMdWy7OoZF3WmzfZ3Wj37zspRX1ITlAzQhlnNIEo7EZMhuIcXbxv3GD0kdTm5cGZplGEdJ8SS81aai979NqKvFHUyZOmUGUN9RTNoR3o2+a9qr98LnrzUkRjD8mXUeLsCo3yX69sUQjQ56XIzQjCNyC6bibOm1jJ3reJz22N8Mc/omOZqkRuQxYrHVXlUUj/ABD+/bbGXzOuYQ2zAmqrGfmWXzMpBvJsA7V63jp+JkZSzLJyFVcymIqRLktO/Ed/RKcHRRx105yQXKhlK6gQ+bVpipLSXQpfC3xhf13iMIjlOeNXcgZkIu9bFXsb3hd1mZCQEw8heZLLJaNV7R0cofLtT83u4WZ3RSypWQkMzfN+SFJdRjXJ3HiuO+GirBJ0X9ewdVP5Vhs/yoRa1U80+uF2fksgdiOn079v2v6V9McGq56kBD61yjwPHbbE8/OnqI6q1cbRjVc71dYslRFuwDL6aU1qLpO/b6374aZHSukqvpXbv9cB9OapXqU9Zb9/1wxj5o/6ftt740RM8mVRm8RBo9OPXbBuV07EeX3e/uGCMvog0gfe/wCuLM/IzIdmv/WUa9pG2GE7AsrJ3fypt6W4c5vShIlpjLSRCQktLH82mK6blfJtthd0kZa9SjVtHet93e+A29cG9Pkqko3q718xfP2wshojj8PanUbF6QLN+SwPNHvvtez9GPVE6oCdIJpRLT1GxNnenl74F6HJqaaa25jHg2rTXO6R574YZGc7revVQG6qKiFyGl+bnb1t819npLEZTrMrz6G4gaztEJSBuXH5tXPb2xT1eVq89bzsqVupuGhH/wByit8MvFMi8z4UDSq3TKRF0b3t5U5exTi7w3p553w606IkrXbc4RbKNVXTwbXWDdBC/wANQNOdlbuk1SnzWur45Stju7YH/F3U6g0+UiaOdUohokJvQ3pld3gfpPxLH4xkwlWXmF66LlPzebM2ukAraopvdr3WlZSMdOt8u9blp5L2pKaS6NjsemCgDxDpnMyJx1XKLBd6lIlGJqd1aaC99wxT+Fcr4nV/Ckaw+JLUqaWL8wm8YcXze2GnQ5b8fMhcfk0ylJshcSUHM76ScIhtbqibvIPRyy550crKlpypTjPMn8ss2nVVHEB2jD13krw2NCrGPfEvEyM45cIacm1CETVt88pQUJMmgrjety8Ex6qGUM/+5I0MS7YktjSr5Y6YpX+nvzhf1nVTl1g5LUZ1GdxFaohDfaMLzH60u9Bh1lxjmVtqyk1CLaNjcdyUduTfcurtRhRmc4ypZjDMJSNLxlqevJKn1oI7Vhl4WxybjdZHw5umpcxiIW8OkdqLK2cB+NdLKIuRGp5TxtMrkNjsiGrig2vAvg+bWaGnTlTZRnBEKnFiKhYEzbc773g96Hos6XNhlSjDLf8AJZRnW58LVrZAcR2t2NtVcJhb0Mf8zXciLJFaZan5hj8qc7cP3xZ0WTKGR1BmRy4y80iPOky8uUbt+sT6McW+HwlLJ89NRNjewNmMrbSx59ecN0xO0N+o6fppSZPLvzmHPsXWOwp67KvMagptTqNyiseYsqok+z6RldS6CUtfbaTz9ja17dsRn4kLRze9doh3D13xXkdOSvUyQmy087Uhqrt3D9cXPVwjRGiuwce9Rvs98TY9Es/rygy5xJJWps9uUMIPEc+aeYC3820H0ZctbbnufZ18QkLpfLst913D3f6l4T+J58pRQJxl8oS0ysdmRezd7X39sSkPBCzos+wjWuWmUrRVsqKFaYxXYXmitnBHRZBnZS5sPLKUoiMr73IWNAFFVXa8V/4JqWZcpVNu0utg0v5Td237dzbzwtllEokGOXFzJOcsSRcmUgtXsKlbffHVELbRT1H4YF2zSBBGmBIkVWq739rrthfkeDasxhCIxkP8Udiu/wCVYyi7P88aLL63hkPlTVKtAbW/NR+97/bAXX57CMOGXxFuBRLLqtm+dLGr9T0K5Btmb638Ozj5MuBTYQZebbmnUf8AHAXTeB53DlJlxdxSl91Wu+5jRZnVf52ucSVShJ33Nc9ClcUi9ypJxgmXikokfhsZ+apajnzX/wCWXqhYm/MUsaHuhHolzPBIEdXwzKJbsoyjKOW3wtVx3ltTzzgLxNlLTFMtlAWLIlCbFKSossmd7Ujv98abrzKFolk/mGMo6JkhNEtd1UnctjYbdsZ7q86RHSZOmTZQ3T+YAi2OzTWqt+Lw0WK0LcrpGQSlFnraEkMiq1DG9quqTts4869gSMp/jnlNOqgrSnd8z9wkd8F5+Yyy46T/ADGqB8wylpptdLtGwraRsYRZ/SylKgZQHQNNKO6PG6L9MUjokvxR50mWsk9GvTfjGkyckNl2K2xR03Talk7r3e73X1v35w2yMkI7oPptfF/b740xMsnYPKKlQK93YPoYsy8ljuWPrFR+7y/vgyEPTF0elZbBeGoSyo6nasyJM4ZVUzv8x829c3jz/Bki8mV32XS/Z4cFZPgspyIEd269L77GGHTfhOpitxU0tMY36BXIXu/0xKTUSkU32BZfQSllMZHnL5JxK03QRrhku239R/B8u45kYaoy4k+aMro1LJKNrD5pVQ7cP+uuGWMl8tMpKxIhVq1vvYAK7euF2b1MJSIQi6poof8AciSqhqgVHlULfd8+2z0esPM7KhkEcycWNkN9pZmfcTYFNNpeud/Xy4C6zxpcmRAjGIzIx5uoxqU57WkWctgCotCYF8X62XUZ2ZGTHS+UIvYOefLlhGrb3t4xm/Guva0G0Yh/7Nrx6q8ch+zxjYG6Rb4HkLm5UyEZbqRWvSJb2olb9HGm641aTLdMYbUXe4Uq7rpY9u76YG8D8NcqJDMNMswddvmrmMCPzNtMq423skBPin+VolCS3OLKTVvlEjQVEUR5559Vk7dDR+RHDxfMMqWXqI3mymyNpMmQxuXemRQ+rWPPDOik58wikZEJgD5WcooL7Wnfj1vBPioZfDJZTmatLv5SQm2zaC81G8K/w3nsc/4c7at9xBXS+wcOz++H7TYHSaRrejyruoXKBCpjpJLHSVvvZtZd37Yc9N1Q5EUjFC/lsod7NRXbc24s7YT+H9VMiRm642yjZ8yWx03ucpV/lresEQlKKOTK4bsgFSTv60I7MeHXFoaWV4M0TzdGoZqXCtTRqhRdtfLdNU0yim1mEvSdO/GnFjGEoiEWt4ktUWct6UaHvqKpdm3VTgQJ38Pehl+S2qibptsxONW/GyPxrpfiw1uWkyyeXFCTyWCJOHlkkTj35w0WKz3wvRnZuZU9MtJl0mxGaEdT/FKSPH32vFHRQyoxhU2x0yy5GkSTId94oeYeNmO2FGT0wR1xZOuKliaYrW0rXzWRD3XbD6HR7mmvMa6ee2v6clPepOKJKyUrobdNlDCLUkTZFdu3HtWOx702VKUIsIzrTE2qrCmt/Ucdh9BZps3o4Za6tbKRQR9rpB2r9vbEowcyo3piVFDZZb9z0N9jt3w0zTS1Ajql3f5+tHof1wBDJy8nbecoN0WO4m9eyvvhKDYaeHx+GQK0FXfeq3+thv7YV9d4S5j5cxjMKjJ3A3ss9Rr6Ycz62Lca5+z9v+dsVmZFQCz/AJxtv9MBqzk6M1n5yR8sjWNG0i0aaTa73swvzfFIZeZI+InnGa+bUt1EWiB37h73jT9bkZURoDStu5VnHFrvffnCTM8KZJFjKVcS3GgdpXzw7+30MJTRTyTFeX1rPOllqvnllsqtjUdQzdSerfey28eyg5ibeeLmEfaJtUdzmOh/8u2O6nwzOy5a5sl281RjJD+Kem0NjvtXtVfXdc5JSVmSXh1RjDZ3uxWV7e3vgNW8GTwGy8zeZzWk2jfl0go1v5p1XNmLSMTNYASy5mlDepF99qmSo59MQ6TqCU5nykCyaLFGHmiX8zFR2/g7NYzuT1s8upRjN0q8agbodvK2UPvHDqLYkpJD7MZQlI1Sl/mMipcag49Y3I235s7VR1Ms2TXzwL2YaplelBJKo5srj1Cys3MmxdG1N3qI+ZdUXdGILzwY86j8NZstyMgd/wCGL771v74ZRd6I5KsKf8VOJLYE8sLplHbzNpZ96/bHnR5DmapMmdVqld+0Qto3fXB/TfhvMzIy1Rku0bjG7NRtKn2Kb9u+NN4R/wDjhKtI9+VfvW2Lxil2RnNvoQ+HZKsdJTubWvvb/XDp8PreWYhdVLj9VrGwyfwnlxVRdjaLXre11V04NPBzLPJK486ZhKLXpxvinmiNMzfg/hrmxMyMSI/xWEq5q9ztvh4eFcRAQBbjFC7oASlp8zeweuC/D82THaJqVtXb3Q57+3PtgzIyNMpNO9d6uvX6f1wjk2NSQP03TEYoxL7puvHG3H++KMno6ZRuWnsunytearLb5v1wylMj7av51gTqsyQLDd9+Cr35Bfb3xNjoyXjeW/E0kiWZaR1dtrbDlKNqrcvvhNndRldGTQuemWq5XeuSyt9Vo2VTLpTdWXjWaQkzI9paZEhnN2Xt5S3drlfXGI/EeVmTjCJFVZcFtRWEbTeW+trtdAcYzpOzZaoEz/Ht1MvLhbUlywUDyDW9F367X2MU+HeJEWM4QrN+IR1tyIRBksRNkNRqVodgd8J3JkKN708b8e/1f1w46XJ/y9EYSJThNXTsKUFW7un6urF6SI22Vw8YlHMlBn+edym7x3Bbd1dMbP8AT9cauT8SUY6XMhGBPXvTPVUd5VtV37d++EPhnRQkEszL3Dd1HmYhbpYvMalbtY7mGv8AiZaI/Dy9EXYrZe162oxPR2N++JzSvCkL9lfW54MnYuEqDiU6JMuwG8Ih63jPeG9V/nQlK01afmlQog19n2w38cypRMqIW6cosFS7lJ3q3zFbN1hT0ngma5M2EZIyjpkjE8pqLG+4d+Uw0Fgs3ptOr6L4alukMtI1cTbzU8WEl/XBU0IurMGGYBA33lINFPaQI3/bFniktUYRmabjIuyVO8Y+1sG9/X2wvyIBkQuFxJRjJTYYGyqemmg39EusZmXM34t1L8RCtEBywO6S3W/zXfft74vyMxzicSWqVRQB1Oh73vtdnq998MfFPhQnKU6zYz0zgh5RkX56la3tXs7phNldZO6hHIhCbvESVxPMszvtwV2/WyVok3TDfEcklGEZRzJS3kSmkMyXa2IJ2ff1cXdGJOEtng3o2RGk2TfEc7xBzM2M0ZaVGJ/CfKLwWux/p98MOjypMIxQ5iHHYTb12TFYL5JcjzD3MkwUGR7RGrd2tvVx2CZ9PqV3LXauMdjR4xM/nI3vS9dHM1BFYlDK6bS6DZ7n6486jODVE7fWv798djsZmaUtFsOoXTOzT253Eba7GwVzs+uCcnqosYhGSr5Qord3DUEa4OXHY7ACyrLJ5iydMVovdWAWNBR2fVvfbbBuT0KyPPIZF7UeWtje6+2Pcdg0JYSdEt7tdtSrSeyd8Ks38IGbvmSHiqHcr1Vx2Ox3ihfJlUfwPCJNGUpSKDUgHbn33rj2xZ0f4fyYTnBiS1JKMGIl0EtuLut3HY7DIWwvJ8CgNuVHlS2wvtX+3Y9DA3i3QZspRhlw2fml5Iwid9r1L6UP1MdjsdE5jXpPDjJy4wgUHPCy7t+X3xV1HiHw4ymxo2rcpZNRGt/27847HY72cMMpbjr3W+OOPR42vfBTT2x7jsMhGQjkhwYq/wAdG0vc9nHY7BeBirOzIqV7c839TAnU/EfKRKeUl2+ic/tzj3HYVoKM/wCIdOak+EWfLvGi6G31Vd6739Mx4v0rJaYndYlN26q2rlW6/Nxj3HYlJaaIsS5vgWpiAam6V2dzS+tr9ODje2/gf4djDMuakmoRDe0PNf5eTTv/AL49x2AjmzQ5P4OhZJPll5RbLu9+7Tsb7G198F9Z+Esuco+pKKDuVGlq7rbbn0x5jsMuhJN2MDwTKlHzQjGXy8W7bG+97BijN8NjHy1zqdUgZVe+nselpftjsdgM5diLr+lRCUbEZFVd33k7/dvCfxjoczNy8sJpDzFX5buRdXe1VfPOOx2JdGiyrO/DEs/KiwYxYkvWqJPlOKQDeuTnFnQ/gXLv5bkaNXm8qu/epW0/7Y9x2HTfRMO6b8LHxJOXvPdVlpRoN05K9MN8vwNipKpu3f5Rovc9PTHY7FGiVl2T0M62cut6uFtXtu47HY7BsWj/2Q=="/>
          <p:cNvSpPr>
            <a:spLocks noChangeAspect="1" noChangeArrowheads="1"/>
          </p:cNvSpPr>
          <p:nvPr/>
        </p:nvSpPr>
        <p:spPr bwMode="auto">
          <a:xfrm>
            <a:off x="120650" y="-979488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4" name="AutoShape 10" descr="data:image/jpg;base64,/9j/4AAQSkZJRgABAQAAAQABAAD/2wCEAAkGBhQSERUUExMWFRQWGRcYGBcXGBoXGBcaGBgaGhgeGhcdHiYeGhwkGhoaIC8gIycpLC0sGB4zNTAqNSYrLCkBCQoKDgwOGg8PGiwkHCQsLCwsLCwsLCwsLCwsLCksLCwsLCwsKSwsLCwsLCwsLCksLCwsLCwsLCwsLCwsLCwpLP/AABEIALcBEwMBIgACEQEDEQH/xAAcAAACAwEBAQEAAAAAAAAAAAAEBQIDBgABBwj/xAA6EAEAAgAFAgQEBAQFBQADAAABAhEAAxIhMQRBBSJRYRMycYEGQpGhUrHB0RQjYuHwFTNygvEHktL/xAAZAQADAQEBAAAAAAAAAAAAAAABAgMEAAX/xAAjEQACAwACAgICAwAAAAAAAAAAAQIRIQMxEkFRYSJxE5Hw/9oADAMBAAIRAxEAPwBV454wrLLZsb3k0DVBQcnq7ffC/I8QInwsvUQvf+Kaet/p35fphr40w0xJ1KcbNUI6dq31GzufT2vGcyck80lIFAR5u319ub/vtgik0bpN2bHop6o7oGwHp7Ht/fDPKBqql/T73hH+G5JBrmLuPpxt6+uNHlxibbH0jX8nGyHRj5OzzL6RZJdd9mgP6YedB4QFaswrbuLhFmye18V7v2wb4d4dOfMpJ6F/z74LwVGg/wCnZJa5h7W3X2MG9P4Xkp/EPvgTpPB48MT+VfWvvhnHIhAqqK+364i5NeyqjfonHw7LGyOPKNVEf5AGLMiIDXH1v/jiejdcLbDVEUe2KuokJp5fQ3/XsYI0hjtOFehToGypNeaj134/2rFmWHPr98WkcR/TADZ7eK8yA4qzM/SrZ6V/z674ty8wkCfvgWEoOnlbVV77/oYuhBrdP0rEox2t37ntj0n7b++OOs8HEqxIjtvj1heGoFlN/b37f74jvt33+n7YulHEJfTAOPdOOjKuccx939cexjXGCA73x08wA+tfTA/XdSQqhXmj69/b3wNn+IRZaFNnzb1Xpty36f3wHJIZRbGOVm6izj19f9sWXheeM5d1rifVq/p64Jys/UWcet8/2wykmI4tFmbmbbfbE7wPlZwnblNt++LhwbAT1Y8vHkce3ggOMcnu48jidY4JVofXHYsrHmAcfBupmRjlxZS0z82Xq+YJRsh9RHZ23r8wmZzZU1yXZa/b+v6YK6qbmZTLm5ZcyO/oRmh9QwPn7x57fenZ/p+uJRVGmWmk/CjV27r9vQ2+t/tjWZEN1B97PtjI/hbIuK7h7PzWRftjVkuN5P0UMao3RknV6POi8PhN525W7r9Ew56Nycm4azs8l/t2/vjMdNOiosj1Br9sXZHQkp3asttLdPr72/7lVhZJ+wxa9GszPEoB8wPv/XbjFR1pJIsinnZT6W1WEWb0RWmOrQg0yva9w3u6+vHtiEc+JIj8tNRB33queSr23NsZ5Nei8YmmnOO1zY/TsduT7YF/6rA3jKVevzD34+npgDp8+OZGmmP2Wytjv/LFud0oRo2fmCu2+q40nfk9MTcx1GuwnL8bLr5ke5SF8nqdvti3L8Uy78yXzQ3RtvXfvvWFBCccyShKEio77rVOo9focO+K3MJFDYNB6Vey8vDsn9MBTYXBMfZnikViDY+mwPNei/V+2BpeMRraguu69trP+bYRSZE1gRpRY6Rlwb77L9K+/aWbbCRHshpRg08u1vrufoVguTZygkNMvxS2mlNbI781+ler/bB+TOE4mm30Tk5uv0T++Mj1efKEnTZGVXI3RQNnit/WvM+mDfCfGCLGJXm3qNN33E9bGt/545SBKGGnyPEYtmos24Qu63e2+CcvLicvm7vG+EfhDHNzZpHyRS7vdb290d/vh7l9KDwJ78ntfcxZWyMqRNj74jlyv15T9MTzcuJFsKDjFJIKsPd/2xzwUuY4qcyPd/XHZmcHYr32/pgLxTrI5cWWmyJq23/QOXbgxzdDJWGwzovDf0xV1PUUPAnqm39MZ3K8UIqmq5eZsaiNFXTVfrz24vz8/VFjO2QXvsS7L+tfTCfyFP49BjxU88a1zb1LtQvlrvyh+mAs6HwrYyvVKOq923e5P5W92u2JZeTKeUSJRhUiKiFx9R9fR/1PtjuuS64XmfaXFFb3x6dvviLbLpIryetnLTrj8rTEfl7FPffn78cYO6PrCNxixA3aNTa2lFVt2ws6rOlOSZbKIfnlUTbgFFfrEv8AngvIhk6IakIhyJSG1vd43T198dbQWkx10XV5cpSDMHhSzZrcw0M8H5j6/wDNnGTZEZGbGUI2sYtlbfWJum/pV9sPuh63XVPvp2kXV2O9n042xaMzPOPsaxzSuMSs9/0ceQ3xMni2kCBIva/0ceuYe/6OJ6seM8A4j8Y9/wBHHYnrx2Ccfl7VTUn59UbONu5+saxXmNy3dyz9Sn9zE/EsoGCI/MKHO4xf0xCZfHNnJ9+bwsdLydGq8AzY5cKQXm+Hj0xo8nrYpd/veMj4ZlToaA/09z7uND0fh7PjWBdqDsbruONKdIyvWN+n67LkG63e5w1242Pf+WNH0u0SRdIWPmvgsQ7e3pjNdL0uZCZrlDQb13kcmgUvnv740fTJJqBxyfW7Gtrs/bGbml8FuKJDrnT8u976TY9JJ6c7n1wuzp+eG2/E61CNbUcV79xTBPiAUfmifma/VKq623PX6sOky7y9UZE9ipBVBfB7X9d3GWzVQPk+FEZvkuK+aO5pv83qnO/N+5gv/HMWpbAXTKFFqVX5XhsxLUTqVq0tLMTtSIO4999/0sj0MCtUSVveivQRd99vfACQh1KqIEK8rZfAaUHZ2K9a/SUJ1lt0yZG8RsTeN73e1JiWR09MtYq32a9/r9cB9RnS/Jl7WxZyJHf0Tffl/ngi1YRLPkebk5nZq1PBWypy8f1wvl1UszO0MfIwGMh21MkkNNVpl+3OCo5k64BGjeHEh48wt1WFuYZg06i3a4SGRfBKgPX/AO45BpHdRc4LKE4k9XPzBsAO6CB9K3unA2d1DCZOJzKqj2A3f0s784v6zMkMMyVL5YihpuJdou0uQ3vCnxPMlCDKrkCPputL/UrnjjZonPEaz8FddJ1RIqMh22IkYgc7N1VD6+m+0lfKgf34xi//AMcEzp2fw9XmkDcYoJG6EBui9+1dsabxHxWOVlyzJjAjzGVBL0L4+598aV0Y32e9X4hpN7PMB9b9BwufESMlbbU3br9yvsf1whzfHJZhGpxfmXsR3f1fe98Tyun3NTPfdpL27LYb7ux398ZpydmmEFVsZnVqbFSmURZR49jkv6dvtiecZjGsytu96fTtdc++FmbE1Gxr25ja72Mu/LwpV/XFzlJS+alN7ktew7fvRibKJEsqJlat9Nuoto35vmg/rtinqMxzIba3faUYvC8e8U9/7YuZml+LLTvtquNe3lL9f9+9PURhUgjIY3wCqJVRDdvh/vgnFudDLyskjYW35kvm7322fft7YAzA1K3zRTpitUMk3nKu2/Owb1HpetjMkJUob883V20bXTfocYjLoIzQzS2Nt7kYlNhxZvG9jivbHDFWZKRPZy3ba/NIOJSt3kvHBtj3O6NlCL8eMJO6kYjLZ+WW6B7YuZwyzyRhCM42EcqpSrvyNVp5o3rvsLlOUpJmspRWMKHy7HzBxzZ+2OOBozhlT0ynmZknTJhp2SOoukHh5Pbirw26B+HNlGV7eqSDZ5/Ns1e5vvhbm+Kwukho4bFV3QfL2ezbvsdmfW9as7BajvI1DS8aPMxfbbBTYrVm86Hq2W7Z3/Kieux/LB0Z+mMR0fWqjl5yNXonGtR224X77uH3RZsqNbcv/LZ+3Z9q2vFlNEHxju8RxDImvZ++36YnIfpilkqJEsdjwjj3HHYfmzq82MowlSh5eQYqaoPFPMo9vl7Yn0PRrcvy2DxvfG3p74o8RiwzJRd1082bG119ZP8Aww98DyLRI3tpYtFn178fUQwYIebD+i6CTJNLZyPt7Y0vTZGrKtKlGoMr53ve3bet/X1vEei8I+LEnq0zjQSNtvc7Ne9eXDvIy2e8opONag31xpL5pRWzBnLBYLfojtpisW47NuvUD3oLrft3xVDqDUkRM1vvzX5iJux3XbFvWBpaiumXBxx37hXs8mF/TU0xhvQ/xJuuzs027FYy3ZppLoYkVy/Obt2FSr6oFld8e9H0zCFOnbTTu+hvHmPPN4ocxU3JHc3Xc/h+9/f9JPUziiZZq006lKa4Kq7+lfTjCoLPOq6diDWyyEYgIlLtfbv6hfpgfxNZRlBYyXRotpWmQSrzG4N36YYaNcTVGOlCxlelHZIy29eO2A8zrWEbqEkHTCJp24W7+Xbmmpd98FAPI5sUIyF2LI5kruJ/Fs3tW/Pf26WfuGXqFvmV1s7/ADeWvWzbv6wy/FoF3Ajp+aIDpK2bW7Ur+mKM/Py4vOpK2t4eKLLu/X6+mAFDCNJWZ51C9wtERNqklLdcc3hfm+JESTNoTyyr5g2uvSvpv9MUT6glYx07mq2m6Ih3lw8r25wj8U8QYwh5dUncLa7KHtTfbe/fBSsDdBMutlLNze+nTQbAxhquXbfTpTtqPTCR6qcSObFWVGt4ipZKx20tmzzWCM3xKZl5urSjLeokRiDvJPZDdvbCHxTxTXULSBuF0Ly+Uvv/AD3xVIVn1v8ACufCEBjcjTrjEfl4+Jcu3G19tRb2x/4w8fzM7N80gKohGWsGXDf55HHHd2MFfhDpHqMiMHY0a2QhpjqRixOWVCSdqtq+Un4m6eBn3l641DSSZ6lSc4+VvywuNBx5uHjFEQfdh34fznVB2hCkdhzLXygb2v8AwxqcqWZLyxZxy4rcmt03NneW9Lwc/fG/huJOTK8zZXaJGKDt52exS7o842+V00MuESNyHdHM1A+6bN8/X64z8mM0w6KukyiOq5XJWWuokhrbyDvEu93e3FuRIXlk7bFptftuvC1iPT5ewjGMW7I+ZUW/O2bcruv749zJEfNMjChSpKP0C/beu+2JFDx80t7sTVFSRQ15hOUDkONvXF8oxzYpGUfKaYhQIclVVm9cm79MK9ebmOwxjyylEBHc2k6r0vb04MRzsmGqOrNlE+WoFxfq15ar9Kt2rBOZd0rDLmh6Mdm2MbLuzhXlrg29Soy065sVla8SluLwcNcUevdXATkrWZG2SjJqISQQne/PoOyb1eCOog5l3qdtVRNlPLvLhXn746w0DS6dzhZElJWurQabSPNre++396mT8RvTdho207bx1KO1fb0rBMOmlJ30aIguXA1N2lsYh6c2/wB+ycufEYRqIpJJDE9m2o8Gzf8AJILKs3ppRzKiVD8qRiRBbN69Odj64syulzMyLCEih+aARXbjabXd9cTzsokAykbF6jMmSa2PNDhreyxcUx6VlHTHLMyJ5QFjXqto19TAOKem6X4XklmDJViTlF0XewWv7/Yw48EiSzdUtStHfiPF92Xu3tXpvmvF/E5ZdDlzy2XlajKY1QarWv27+ri/wTqZwnKUo5pBraYrdm8BqQbjX/3DrBHqPpfTZkjlE3Pcr14/lghxnuh8Uhsst1bNhN0ONuKfv9MN/wDH5dWSi/e8aI6ZJKgvHYXf9Uh7/b/5jsU8WJ5I+FdB4DmZ0tUyWwau734+t8//ADG98G/D5sECvv253v12ut96xpun8PjCV2H0hu9gidvS/Y5wbHKHeOnba14r/T2fqXiak0sLNWwOHh0cuBZpaNrtv3Xn9uPpiD1m0iJEfXh1Hp6DWCs1Zb71GjZL+x/XCrq6YpqZWleZ1EdqH1rne604jJsrFXgs6vqRkuWMZbmm7JJuGrsP7nF1i7w2ZHeeb/mMn1NOy77egm9bXgV6rmxSSUwlGUvIPMduy/q/XHSg6U4lflalVSE0yJbMU1fSjCpodpk+p2lrPM6vMRvz9mWXvu1sw5dq3qrunPgsjzyA1DLzS3ZNb9zY32v72HldPHKcyMUeZaGROJNuSQLqNKn5V98Ek3NhU3SABL8sZL8sk2lHY830975nIuj1RZCFRJAjpqI23t7t4AztFsJvfZ8vllyl2c7cekXteB83LnFqeoYt1qIubcXzCcijQc78bYF67Kl8QuVJawiWtBS8hZF234ut7wUjn9F3W5XxCVU7UlXYtg87bWVuG2+LodCJrvMuJpSXHFyp4lspXbSemL/Ds2BCpQkqSSOjYoZbT1FtEqY+X5T+HEc7zEojHTpJ3EYypFvllLZTyuze2B+jrBpplhGJqiOoTdlScHcB5oNu3fN+IZjZOt5OiN/LHTGNtetJsvd9MNPEMzygS0RzPLFi+V8rW9G7V19PTCuGeUGbvEfiT07KbG3ostvu3isVhOT0WeJ5jPLiahbuVbakQPtuFvO/1wtmziUml3uqv7Hffft/LBmbm7pTfl27RN36v+3vhZn+INyas2O/02PT2xRIR9G48A8Uhl5GjW+Y86MmbtQMeG+b/wBTzthb474nDO1sTffeJVxsY0b06pS7+uFX4b8R+EyWSk97KZVX8K1+m5gXq+pJZ0pcxZMr23uVcd69NsU8SF6OfCOlFi6mOW7XK1k8NRCnZ72H743PRdMOmMqCtVgMYxHa5pS8u3p9HHzjp+plmTokwy1jBl+dNtVJ5YhHbag1HO2PpfRx0ZaSlTKRoJ+UCN6BiO3DKg4InbGTlW6bON5gQ5HyshIkXTBumS1cjh2qh7y23MeZHTTIxlZG71KS1K+htE2K+m1tOJub8UIkGZEO5GMpVXmiLqt3paD1bwwzerlsdo7O0WMWu6t19MSaspYHn9OiRyzLHy22anvR61Y3iHUnl2kTL+XRZJ7gLX2sP0wV1PWVUatbCzQ8b0rv78f2ozc2MNOuZp5CLVm220kaoaOLwTjuumwCmJa3YU7/AJg49Nvf3x7Dq2TpKkw0sS46mMr302JuBve4+uBPF/Eo1qGTdOwbUHurx/PnnA/g3Vxzo1u6djzAyErfnezVfPk98cFBcc5EleregTT9nZk12K44wS+IMEkxhp9NanFrE+g7AY7L8PnmTsjlxy088pXPh2COw/V32+mLMzrJ6pmT8OJSAxFZCfNLvyHYL9sdXsDKp5uW6lnUba3ukE2uP9Gv4u2B83JgySWZKQb6du/fTW+3cK98DeJdXOsuUIH+ZzFvTlzjQ6TZ53rfasLOn8czCo/BJTlq3YaZVHvKLtG1kB39e6GFIYasucWsxkR51xg0tkaGW1cVtyYXymZEBnBHUEYhsUWMt9rvim67VgjJ6+M2UcyRFoL06oyG9ry6exzvZTiky4yg5eTKWzYSGRVgxCQMXuCeuGjgGS8H6n81rWzf5vr/AKqv6mNFlZxyHP6+2M10OdMmkcvVwKXT9S6Nm+D1w5hm6QIm0qb3av0Ng743cTVGHlTsZGce+PMUwnt3/bHmLkB5lQQE/LSyeWTzv98EuuUEgERHzb997Dv9cU5GWyF1ER+6e3Yj9r55ecWZ8tDquVbUXXff/wCPtjE2katB+oajeqXrfoNptsdvr+uMz4j4pWZUrRojEgyQL/g8ptfKvGH3iXX9oGoRum/b/jt2xkPEujzHM0wiQIg6+xff3a9A7cYhJ2aYL5KJ+KEpujLPmqSqSiuw271snHti38P9fk5870yjIeSRO+5+WyTX8XPbvin/AAsjLzcyTvOIH8SvNI+/Bf7OPPDOhYZOvRpmaWMKjbNo32pfMF1tv3wFQzGUpZcLmUp8zu1SRlbSyrtfHHe8MMnxzKctGT5t5LFY7VZQ7IO+wnOAPG9VSlvBlGElI3uzhDMA2NzQ8/mv3xZDp9LGRkzjKwDTFICShy+ZN5VfG14ZdE2G/wDU8vXGLMRAy/JFBoNJ5dluIVJ+YxHL6PK6h8kxWlcutmDYlVLkSkq1wFLLSGqZGIyqUZpCy9OqO+7Ts3dnOKjK+DmxlCXLK9UTdkhZSm/cKvzbXVDTqGbk0LGvISE3ggl7ieV13tVcfcHqctlmgRs0mi0p0bsFadziXqR98Gdb4hJlZKSRipVyZFIxDcUT7n0xnM3qs6OZCMpR0qRWQ157Kjfngo/vhonMM68B1SisGmUU93S7fmJfmDsO2rZD4n0NZMJS2JEk7yuWrTb6Db9uO+LMzxSUyTReblvxC9oyhdJZtentz34vCvpeu+JCUfyxTfmrvU+21Fe684ZWgOn0J+vmhb+Ze3a6/ev0DCzq5UVt/wA9fvhr1Fs7TSnr7cfbisJOsL25fUxeJCTLvD+oYXvG6aW0/Y5x5dp5drp+/v8AXAbNi1Hvz74Jys0iJ2l3+np9cUJD3wTLnOTGMXSWqRX5ksKKLe6x7bnf6Zl9LeWEzylatKVwdzjy7X787hj5r+HuhWEZOpksnJy72oQlPT2Strq9POwP0Hpuu1Q0ZYMwdWm0gFUllSeN97prjGPmVvDZwukMIZBAI5AEncsBlfKWVXfhavnA/WhqiZiioRrYvjS7UD6h+m+LfjGaRdfzx+Y3bD5qq2/0oxZldVprKmOr+PUMnkGNUO4cI71iBfo6NcRGNcymASQ288kZR4LrC6SktM8zQ9m6bumPlLI2LfYrfnDbo+h2RzGcJ/JJ7LYsZ72Pocbbc4Hzc1jmuXUVitK1JiGytVW5V/2wyQtqymWWZKycttDue0X/AEq+l1xgrw3wtjHUQIhIkQAjqmfKoOxVKfzxDqupkZUZhUlIzjOC6dWzb3Ni0rm8WZ+dH4cXiHGo1RLi0jvtvEo34PtwUxp1ISy4wYXGTJmkkBDUI1xfHp6bYSdPLMpZwMqO+g1bJfO1fl32e/2DJZ+jIlL5d9ANv1sbbrVtX5sL+qzJRNAksy2lUBWu98Eo7V6dhodnYhn1kokMuaRqMrmkeNZbp1L3Of8AVhP4p4nmZSXNDuwhCTGT9QNtjZ7OGPRHxBym/NFr/TMSUBfqBx+Zwt6vQTjLN2GXziwrdlp0lsxZLWxt+rIDwUdZ4or/ANyWY1ZCMMuUjer0o0cLgrpevl5d4Zkp7Cxy4oJfm0u++xXFYgdRkSzJklzNt9MZat6pJjTYtftZgTrJdLmAZDGMriMFSEk2060Dutx5oe5g0d5DLeUr0JNW0SnZvSSt5q/X0wVk5shNQadvN343sra2/TCnw0qMoQnInC2l1VVErnVvrvGKU/dh0+bmThai3u6gX3re319bH1xbilTpkOaFq0NzHYAJS/gf/wBY/wD9Y9xutGKjc/4aAcWWm7JLGtt/LuYVdVn+YjJX0XcY9+eZHc9LduB3GUZDISt/p74Q+J5ezUvPLehq3fhuyRyS+v0x588NkPsW9do3jOWmdrUvLFpELu29l2eMK/FZ3P4WoL00LtuapTUtSMQrat3HnieVLMjqlqjKD5rBq6RYm+zE422NjFvWZcfgRzczShHeRvcZGlrb0Nou4bPGIWaUjjLXMiRPLHLlL1TygdqHTp//AGcHeKZVZci7TQI2rEXU7eYuSR2qity8Jum8ZhlOZmykzWiMC3SxWRv/AOsR7XE9Ux50nicSQTLHXGWXeqUri3rlLbVKx5Ko2tcMmK0xh0s4ZubmQrU6mMxRPM9y1LtW3jLNsCdLmSWQwinxHUDbDVIFXaXzR9t32vHvhnQmXnTz9Zm5ObUozKblE3JBxKhbNrZHpi2RolJKhHNi7yadd3HU8R3ODfdecNaQqVgfW9RWaZcrbhu0tcNQsY6++/8AEFOLOq6BzZFAkill5JyYx0pUgNLRemrRwBl+L5cJrLMnNZ07IRtKX0IFuwqYqzvE3Nauwad/122vZKbv6045hQy8Rg/AkE4sybVLFjq33rcdZFto74B6rqzNhCRWryg8BL81rvTye76Ai/qOtzMuMssnWZCIRzAFElyr+UDhKCR2xSdPKUtOXvLOlGRpLC3z17XGX0E3xyZ1AnV5jFz5XTcwjxWpdtPd0ht2r3wH0omUn5pO4fwhcrfufo4cx8Hlysag5jt/mMSlhdWars+j9HAk/FMyYQIpW+8q01QqbRK59vrzVOybVAfiXTsYRnKorZp3sCgU9/6GM71E65DDrxTr4XpCSARN9vv62+Zp5Xcxn87eqb5Nu364rEjMiytSuf2f+bYtyZJQlnf/AO4ry4F7b13wQYqRYb0UKXKt0yRdjeICK2eXh/8AmNz4J1/xfhGXEllUmZmSj5pOUEy/KiedqKXw81WChnIhK2G1nFg3Vm9Y3/4WI5eXIy47atcoSnqIVRZtuRRFb3o98ZuXNNPFuGnc6GqSstV7yjHmhvyrfFX60Ji/pWBVspQkJ54Jqlbb/wCSpvVnN1WBcjxBn/2aoEDSaqONz10vG3Hpv7ldO5elzJs5uzdMKO0YbHsPv2xlNLDup8Sy4xsUDlqQN7ebbd99/q4Wdb4xl2Zkgn2GNjEKaEpT81ccpviT0bIJaUiNyE3id9xit0Ujd8mwoPjjlRy5unU6io35oyCTsRLZAhsvG+GpgtAvS+JZuYPw/PCTKN3KVn5ngQ8qb9/blll9VJWOY6WI1tGojtGerSx1b3Yd37qugzSUoE/LJy/+20anU85fETvdB72Y0OTHKn1JKKy+aMl3/wAuDGSGwbAB7PejAraG8ijxLPyoyMmb5gFisRWUTUNUbRo3fXthfn9ZORmkN5BQ3EZNteYtNuEfmJL6KfxnqDXPNd5Zpqrm2VyKTiIxpo3IV3x513X1l5VVHMzPPZEFjHUR3bdnW6vp64ahR34S5zIlEIkdETZaYtlRF3plY+pvzVnjvR31GblsQys416535Rjfl32qQxdnYcL/AAyWbPRIRjmKzhKMHSnkWlHSSF5Xse7zxjKTLhGSElzInAhLSgL+YWVHv9sBOhmrYh63pJZeRpyZjbvJjriCNaY2aBvhWtu64SdZ4PmZmWihmR3UIxJIUc1uenvL2wd4h1MunnYk4lJ5dg2B121+ZuW6tN7mGOplG8xiskY5kWo5hubg1GY/UaHbsfJxF8EzP+D9bqzIx6qLDMywDMkSip31b1Kzbax59XGk6OLA0807zuiTuAe1d2t+21q7M6OU4SOoElB/y8zsXzFQaqr2rnuc+dDmkllJkRujkNRdjzStuxw/rWMvyslOP40PDPO6H/tjsFwjsbSx2NXl9mXwfwarp+mh8PyupduXvt3UOe2Av8Lpg6yRy6obxla7n++GGSG5Hk78c71tvgDquoZf5b5I+l1q+Zr14OCnftWMbNSuxJmZUW5mbIXaOmMoUd9RYN3inOyCMZZY6J6fLPLWJmNebWMdIoXZfrti3xHNBGY0jxqsKaCq0rXY9N3sH4ZC8oYxNMdqV76U1Xz8zs12xCRoSwE62eXlUZsRu5bQlpT5UkktLuG+24WYqMvp45ZKEnWamHxCtV7xqUCneMao7dzBnVQuFhtYZkYyNKS5ka4uoL5EQ1dxtX0uVvOGXFypxd/N8Td3jcNRZTFvtfGORzJdT+IM4yacqLKmgYz00hG5G1+wfle+F0eq6ic4uZFzISiyYBKUo+ptwr39H2wMObDOTTLWr5+zTQ+aNx3542wVPwbNmSZZtQRsjTF/9RuTe3yv9cUqhUESy5ZjIllwjbz8SUpW/wAZAQa2qVcBirq+k6fIhB1y1ZfzGi5N94zQKKC6s2r1wNPo+ojKUYZyQl5YwZTjV8eQAs1fr6dqv+i9RdxztSkSOi5SjLUO/fYJOoUwaSFZDrus15xlxgpLRIW5fORmIFephzHJz2blOXDLhCEYvxM2MdSWy8kXVM1Ls7bX338j0PW5WiWuc5Sga7fiWRkkaBu9NNiPFJTiUPAIRKzYZkXfTHKkTR2XzVpjGqAmu8ucHBbYv8T8Wy2PmzG70xjCOmEedyPcKfSrPsnzJpDgrd2Uuvv25/XDHrsjIJysnfEbjFRdtkRkx99re+E2fn1LyjUb03E47XSiXv8AriiXwI38gXW/D7si22mL/OvrXuYBzoHANN1fNXtdd8FdR022rZ23B3H+2zSejdVjuk6bVpW69u2LojJ0d03TUW4th0r2qv8Anpg/K6feg3523/X2cWyL2qvX0/lihEAgxHVT5apG9/8Axef1Mafw7qWGTDTEmS1CbRlKDesbtLq/KKsD6YR5PTcHALqTd3e32/phlkdd8CpuXGbIqJIvTHtXu8f+vviHLG+i/FOuza9L1coR8vn1S8spbhE0srEsTVVbuzvvY0llQgkyXy6tRPeToPKEuDgaa271hH4XNzKuSXdo0QzC/wAvp6l8Tr1FjBlEYoAG1tiJVk+ZUffGL2bGkyjr+vnRovV2tV0q35dyUnm99tsIurm5S+a7qqDTFGhv5lE49++Jw6wl8RGo6i5KFRV2I7gUe639sB9f1N5jlkFoTWlEqjXlTjbjVfptzh0heiP4dnPN67epb7kvl71x81Vf/wAxtISjGObKEtoxyyDbL5rA2edC1v3OcZn8H9N8OWbmItSjEdhvlvnsl9jdw/8AGM6MI5cZVa7Bcbo+Epsq3mUCN6TAk9GSMp1sTOz45ejVer4UTyhTM8y8GurV3/fFEgzOtkKySejLibGmHkU2+V39/wBLwR1HTxYSlqYyhOUdTdMl4Wo2qxeDhbwJkZknqizSmnRe1wJROdrEb/8AWvXDXgEvyNNLL2rIjEDVFmw1I3cdUmkfM7A8Xtti7xHM+HlZHxS8xM1kX+YiyFBu9JdnJFb3xDo82U7JyTTKc5zj5Qy9RGML7yQjX/h3NyceqlnZ+S6okJWQlG3VGmOkjXEVrWu1JhYoMjKRyM34udpypSmS2IDI3ATTJWUdxvt3aVwy6TwxmMc105cnUQTRomMa+G0WPmPuem43juT8bNcuM5wLNEzeK22TDzVe2/c2PUro/BvgZbmT81adTJ0whKWzIXyyjIiVJosS9jBlv7DHMLOu6ayDPMnBhOoyPMO27MjuWCNem17mLfCPCmLGUgzNRqZwH4THvJbBT2B9V3wTPLJxIygyjJkyTb088FEJaVUqpU+rY/TZ0elMyBJB8xH5ogKMjTTHUe21/bCxfpAkvYx6iOqSkml2uFtfbbHYjl+LZQVKyRYlmyO/McdjV5y+P9/Rm8YmnZ7LHMXbYeT1KP7YUz1SlpZC15jcoFtT9t3vh0+EQALKiU7X9PQ/Ux2R4VELNTJsV2PfY24Df2MQaKppCrNyMxtCLEF3NNBLnaO3cObp2wi6brIGZmR2vXAlBK89KIlxo0m/lovjG1zMnS7Vqr/y1HonFbfb+eI/EHgpBJRhpU8wSuSbbxjV8WbsY9vTCNFIysMyurZZcUiGqXm0S1VtUpWojq22tWtt8BdZEmOZGmUom7HzbNeeNN7Aag7cN2e5PUsoQlHdJuryh8TjiO/aUvXcU7Y7NyZQIMdWy7OoZF3WmzfZ3Wj37zspRX1ITlAzQhlnNIEo7EZMhuIcXbxv3GD0kdTm5cGZplGEdJ8SS81aai979NqKvFHUyZOmUGUN9RTNoR3o2+a9qr98LnrzUkRjD8mXUeLsCo3yX69sUQjQ56XIzQjCNyC6bibOm1jJ3reJz22N8Mc/omOZqkRuQxYrHVXlUUj/ABD+/bbGXzOuYQ2zAmqrGfmWXzMpBvJsA7V63jp+JkZSzLJyFVcymIqRLktO/Ed/RKcHRRx105yQXKhlK6gQ+bVpipLSXQpfC3xhf13iMIjlOeNXcgZkIu9bFXsb3hd1mZCQEw8heZLLJaNV7R0cofLtT83u4WZ3RSypWQkMzfN+SFJdRjXJ3HiuO+GirBJ0X9ewdVP5Vhs/yoRa1U80+uF2fksgdiOn079v2v6V9McGq56kBD61yjwPHbbE8/OnqI6q1cbRjVc71dYslRFuwDL6aU1qLpO/b6374aZHSukqvpXbv9cB9OapXqU9Zb9/1wxj5o/6ftt740RM8mVRm8RBo9OPXbBuV07EeX3e/uGCMvog0gfe/wCuLM/IzIdmv/WUa9pG2GE7AsrJ3fypt6W4c5vShIlpjLSRCQktLH82mK6blfJtthd0kZa9SjVtHet93e+A29cG9Pkqko3q718xfP2wshojj8PanUbF6QLN+SwPNHvvtez9GPVE6oCdIJpRLT1GxNnenl74F6HJqaaa25jHg2rTXO6R574YZGc7revVQG6qKiFyGl+bnb1t819npLEZTrMrz6G4gaztEJSBuXH5tXPb2xT1eVq89bzsqVupuGhH/wByit8MvFMi8z4UDSq3TKRF0b3t5U5exTi7w3p553w606IkrXbc4RbKNVXTwbXWDdBC/wANQNOdlbuk1SnzWur45Stju7YH/F3U6g0+UiaOdUohokJvQ3pld3gfpPxLH4xkwlWXmF66LlPzebM2ukAraopvdr3WlZSMdOt8u9blp5L2pKaS6NjsemCgDxDpnMyJx1XKLBd6lIlGJqd1aaC99wxT+Fcr4nV/Ckaw+JLUqaWL8wm8YcXze2GnQ5b8fMhcfk0ylJshcSUHM76ScIhtbqibvIPRyy550crKlpypTjPMn8ss2nVVHEB2jD13krw2NCrGPfEvEyM45cIacm1CETVt88pQUJMmgrjety8Ex6qGUM/+5I0MS7YktjSr5Y6YpX+nvzhf1nVTl1g5LUZ1GdxFaohDfaMLzH60u9Bh1lxjmVtqyk1CLaNjcdyUduTfcurtRhRmc4ypZjDMJSNLxlqevJKn1oI7Vhl4WxybjdZHw5umpcxiIW8OkdqLK2cB+NdLKIuRGp5TxtMrkNjsiGrig2vAvg+bWaGnTlTZRnBEKnFiKhYEzbc773g96Hos6XNhlSjDLf8AJZRnW58LVrZAcR2t2NtVcJhb0Mf8zXciLJFaZan5hj8qc7cP3xZ0WTKGR1BmRy4y80iPOky8uUbt+sT6McW+HwlLJ89NRNjewNmMrbSx59ecN0xO0N+o6fppSZPLvzmHPsXWOwp67KvMagptTqNyiseYsqok+z6RldS6CUtfbaTz9ja17dsRn4kLRze9doh3D13xXkdOSvUyQmy087Uhqrt3D9cXPVwjRGiuwce9Rvs98TY9Es/rygy5xJJWps9uUMIPEc+aeYC3820H0ZctbbnufZ18QkLpfLst913D3f6l4T+J58pRQJxl8oS0ysdmRezd7X39sSkPBCzos+wjWuWmUrRVsqKFaYxXYXmitnBHRZBnZS5sPLKUoiMr73IWNAFFVXa8V/4JqWZcpVNu0utg0v5Td237dzbzwtllEokGOXFzJOcsSRcmUgtXsKlbffHVELbRT1H4YF2zSBBGmBIkVWq739rrthfkeDasxhCIxkP8Udiu/wCVYyi7P88aLL63hkPlTVKtAbW/NR+97/bAXX57CMOGXxFuBRLLqtm+dLGr9T0K5Btmb638Ozj5MuBTYQZebbmnUf8AHAXTeB53DlJlxdxSl91Wu+5jRZnVf52ucSVShJ33Nc9ClcUi9ypJxgmXikokfhsZ+apajnzX/wCWXqhYm/MUsaHuhHolzPBIEdXwzKJbsoyjKOW3wtVx3ltTzzgLxNlLTFMtlAWLIlCbFKSossmd7Ujv98abrzKFolk/mGMo6JkhNEtd1UnctjYbdsZ7q86RHSZOmTZQ3T+YAi2OzTWqt+Lw0WK0LcrpGQSlFnraEkMiq1DG9quqTts4869gSMp/jnlNOqgrSnd8z9wkd8F5+Yyy46T/ADGqB8wylpptdLtGwraRsYRZ/SylKgZQHQNNKO6PG6L9MUjokvxR50mWsk9GvTfjGkyckNl2K2xR03Talk7r3e73X1v35w2yMkI7oPptfF/b740xMsnYPKKlQK93YPoYsy8ljuWPrFR+7y/vgyEPTF0elZbBeGoSyo6nasyJM4ZVUzv8x829c3jz/Bki8mV32XS/Z4cFZPgspyIEd269L77GGHTfhOpitxU0tMY36BXIXu/0xKTUSkU32BZfQSllMZHnL5JxK03QRrhku239R/B8u45kYaoy4k+aMro1LJKNrD5pVQ7cP+uuGWMl8tMpKxIhVq1vvYAK7euF2b1MJSIQi6poof8AciSqhqgVHlULfd8+2z0esPM7KhkEcycWNkN9pZmfcTYFNNpeud/Xy4C6zxpcmRAjGIzIx5uoxqU57WkWctgCotCYF8X62XUZ2ZGTHS+UIvYOefLlhGrb3t4xm/Guva0G0Yh/7Nrx6q8ch+zxjYG6Rb4HkLm5UyEZbqRWvSJb2olb9HGm641aTLdMYbUXe4Uq7rpY9u76YG8D8NcqJDMNMswddvmrmMCPzNtMq423skBPin+VolCS3OLKTVvlEjQVEUR5559Vk7dDR+RHDxfMMqWXqI3mymyNpMmQxuXemRQ+rWPPDOik58wikZEJgD5WcooL7Wnfj1vBPioZfDJZTmatLv5SQm2zaC81G8K/w3nsc/4c7at9xBXS+wcOz++H7TYHSaRrejyruoXKBCpjpJLHSVvvZtZd37Yc9N1Q5EUjFC/lsod7NRXbc24s7YT+H9VMiRm642yjZ8yWx03ucpV/lresEQlKKOTK4bsgFSTv60I7MeHXFoaWV4M0TzdGoZqXCtTRqhRdtfLdNU0yim1mEvSdO/GnFjGEoiEWt4ktUWct6UaHvqKpdm3VTgQJ38Pehl+S2qibptsxONW/GyPxrpfiw1uWkyyeXFCTyWCJOHlkkTj35w0WKz3wvRnZuZU9MtJl0mxGaEdT/FKSPH32vFHRQyoxhU2x0yy5GkSTId94oeYeNmO2FGT0wR1xZOuKliaYrW0rXzWRD3XbD6HR7mmvMa6ee2v6clPepOKJKyUrobdNlDCLUkTZFdu3HtWOx702VKUIsIzrTE2qrCmt/Ucdh9BZps3o4Za6tbKRQR9rpB2r9vbEowcyo3piVFDZZb9z0N9jt3w0zTS1Ajql3f5+tHof1wBDJy8nbecoN0WO4m9eyvvhKDYaeHx+GQK0FXfeq3+thv7YV9d4S5j5cxjMKjJ3A3ss9Rr6Ycz62Lca5+z9v+dsVmZFQCz/AJxtv9MBqzk6M1n5yR8sjWNG0i0aaTa73swvzfFIZeZI+InnGa+bUt1EWiB37h73jT9bkZURoDStu5VnHFrvffnCTM8KZJFjKVcS3GgdpXzw7+30MJTRTyTFeX1rPOllqvnllsqtjUdQzdSerfey28eyg5ibeeLmEfaJtUdzmOh/8u2O6nwzOy5a5sl281RjJD+Kem0NjvtXtVfXdc5JSVmSXh1RjDZ3uxWV7e3vgNW8GTwGy8zeZzWk2jfl0go1v5p1XNmLSMTNYASy5mlDepF99qmSo59MQ6TqCU5nykCyaLFGHmiX8zFR2/g7NYzuT1s8upRjN0q8agbodvK2UPvHDqLYkpJD7MZQlI1Sl/mMipcag49Y3I235s7VR1Ms2TXzwL2YaplelBJKo5srj1Cys3MmxdG1N3qI+ZdUXdGILzwY86j8NZstyMgd/wCGL771v74ZRd6I5KsKf8VOJLYE8sLplHbzNpZ96/bHnR5DmapMmdVqld+0Qto3fXB/TfhvMzIy1Rku0bjG7NRtKn2Kb9u+NN4R/wDjhKtI9+VfvW2Lxil2RnNvoQ+HZKsdJTubWvvb/XDp8PreWYhdVLj9VrGwyfwnlxVRdjaLXre11V04NPBzLPJK486ZhKLXpxvinmiNMzfg/hrmxMyMSI/xWEq5q9ztvh4eFcRAQBbjFC7oASlp8zeweuC/D82THaJqVtXb3Q57+3PtgzIyNMpNO9d6uvX6f1wjk2NSQP03TEYoxL7puvHG3H++KMno6ZRuWnsunytearLb5v1wylMj7av51gTqsyQLDd9+Cr35Bfb3xNjoyXjeW/E0kiWZaR1dtrbDlKNqrcvvhNndRldGTQuemWq5XeuSyt9Vo2VTLpTdWXjWaQkzI9paZEhnN2Xt5S3drlfXGI/EeVmTjCJFVZcFtRWEbTeW+trtdAcYzpOzZaoEz/Ht1MvLhbUlywUDyDW9F367X2MU+HeJEWM4QrN+IR1tyIRBksRNkNRqVodgd8J3JkKN708b8e/1f1w46XJ/y9EYSJThNXTsKUFW7un6urF6SI22Vw8YlHMlBn+edym7x3Bbd1dMbP8AT9cauT8SUY6XMhGBPXvTPVUd5VtV37d++EPhnRQkEszL3Dd1HmYhbpYvMalbtY7mGv8AiZaI/Dy9EXYrZe162oxPR2N++JzSvCkL9lfW54MnYuEqDiU6JMuwG8Ih63jPeG9V/nQlK01afmlQog19n2w38cypRMqIW6cosFS7lJ3q3zFbN1hT0ngma5M2EZIyjpkjE8pqLG+4d+Uw0Fgs3ptOr6L4alukMtI1cTbzU8WEl/XBU0IurMGGYBA33lINFPaQI3/bFniktUYRmabjIuyVO8Y+1sG9/X2wvyIBkQuFxJRjJTYYGyqemmg39EusZmXM34t1L8RCtEBywO6S3W/zXfft74vyMxzicSWqVRQB1Oh73vtdnq998MfFPhQnKU6zYz0zgh5RkX56la3tXs7phNldZO6hHIhCbvESVxPMszvtwV2/WyVok3TDfEcklGEZRzJS3kSmkMyXa2IJ2ff1cXdGJOEtng3o2RGk2TfEc7xBzM2M0ZaVGJ/CfKLwWux/p98MOjypMIxQ5iHHYTb12TFYL5JcjzD3MkwUGR7RGrd2tvVx2CZ9PqV3LXauMdjR4xM/nI3vS9dHM1BFYlDK6bS6DZ7n6486jODVE7fWv798djsZmaUtFsOoXTOzT253Eba7GwVzs+uCcnqosYhGSr5Qord3DUEa4OXHY7ACyrLJ5iydMVovdWAWNBR2fVvfbbBuT0KyPPIZF7UeWtje6+2Pcdg0JYSdEt7tdtSrSeyd8Ks38IGbvmSHiqHcr1Vx2Ox3ihfJlUfwPCJNGUpSKDUgHbn33rj2xZ0f4fyYTnBiS1JKMGIl0EtuLut3HY7DIWwvJ8CgNuVHlS2wvtX+3Y9DA3i3QZspRhlw2fml5Iwid9r1L6UP1MdjsdE5jXpPDjJy4wgUHPCy7t+X3xV1HiHw4ymxo2rcpZNRGt/27847HY72cMMpbjr3W+OOPR42vfBTT2x7jsMhGQjkhwYq/wAdG0vc9nHY7BeBirOzIqV7c839TAnU/EfKRKeUl2+ic/tzj3HYVoKM/wCIdOak+EWfLvGi6G31Vd6739Mx4v0rJaYndYlN26q2rlW6/Nxj3HYlJaaIsS5vgWpiAam6V2dzS+tr9ODje2/gf4djDMuakmoRDe0PNf5eTTv/AL49x2AjmzQ5P4OhZJPll5RbLu9+7Tsb7G198F9Z+Esuco+pKKDuVGlq7rbbn0x5jsMuhJN2MDwTKlHzQjGXy8W7bG+97BijN8NjHy1zqdUgZVe+nselpftjsdgM5diLr+lRCUbEZFVd33k7/dvCfxjoczNy8sJpDzFX5buRdXe1VfPOOx2JdGiyrO/DEs/KiwYxYkvWqJPlOKQDeuTnFnQ/gXLv5bkaNXm8qu/epW0/7Y9x2HTfRMO6b8LHxJOXvPdVlpRoN05K9MN8vwNipKpu3f5Rovc9PTHY7FGiVl2T0M62cut6uFtXtu47HY7BsWj/2Q=="/>
          <p:cNvSpPr>
            <a:spLocks noChangeAspect="1" noChangeArrowheads="1"/>
          </p:cNvSpPr>
          <p:nvPr/>
        </p:nvSpPr>
        <p:spPr bwMode="auto">
          <a:xfrm>
            <a:off x="120650" y="-979488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6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426040"/>
            <a:ext cx="39549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radeGothic Condensed No. 20" pitchFamily="50" charset="0"/>
              </a:rPr>
              <a:t>Register Or Log In</a:t>
            </a:r>
            <a:endParaRPr lang="en-US" sz="3600" dirty="0">
              <a:solidFill>
                <a:schemeClr val="bg1"/>
              </a:solidFill>
              <a:latin typeface="TradeGothic Condensed No. 20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33525" y="1365646"/>
            <a:ext cx="716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Go to </a:t>
            </a: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  <a:hlinkClick r:id="rId4"/>
              </a:rPr>
              <a:t>www.myteamworks.org</a:t>
            </a: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 &amp; choose member log in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33525" y="2307130"/>
            <a:ext cx="739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Click on “send invitations to friends &amp; family”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2400" y="4038600"/>
            <a:ext cx="2819400" cy="1200329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84C3EB"/>
                </a:solidFill>
                <a:latin typeface="TradeGothic" pitchFamily="50" charset="0"/>
              </a:rPr>
              <a:t>Want to see who ordered from you last Spring?  Click on Spring then choose Your Orders                                        </a:t>
            </a:r>
            <a:endParaRPr lang="en-US" i="1" dirty="0">
              <a:solidFill>
                <a:srgbClr val="84C3EB"/>
              </a:solidFill>
              <a:latin typeface="TradeGothic" pitchFamily="50" charset="0"/>
            </a:endParaRPr>
          </a:p>
        </p:txBody>
      </p:sp>
      <p:pic>
        <p:nvPicPr>
          <p:cNvPr id="14" name="Picture 13" descr="1327681088_mous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401" y="390926"/>
            <a:ext cx="1320597" cy="132059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533525" y="1835348"/>
            <a:ext cx="739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Enter email and password 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pic>
        <p:nvPicPr>
          <p:cNvPr id="1026" name="Picture 2" descr="playboo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27" y="5272457"/>
            <a:ext cx="1079703" cy="1259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552575" y="2735972"/>
            <a:ext cx="739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Send 10 emails through system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2284" y="533400"/>
            <a:ext cx="5458546" cy="769441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TradeGothic Condensed No. 20" pitchFamily="50" charset="0"/>
              </a:rPr>
              <a:t>Go to your neighbors</a:t>
            </a:r>
            <a:endParaRPr lang="en-US" sz="4400" dirty="0">
              <a:solidFill>
                <a:schemeClr val="bg1"/>
              </a:solidFill>
              <a:latin typeface="TradeGothic Condensed No. 20" pitchFamily="50" charset="0"/>
            </a:endParaRPr>
          </a:p>
        </p:txBody>
      </p:sp>
      <p:pic>
        <p:nvPicPr>
          <p:cNvPr id="23" name="Picture 22" descr="separat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953000"/>
            <a:ext cx="10317254" cy="4571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600200" y="53340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84C3EB"/>
                </a:solidFill>
                <a:latin typeface="TradeGothic" pitchFamily="50" charset="0"/>
              </a:rPr>
              <a:t>Our Fall site is www.myteamworks.org/rhslax</a:t>
            </a:r>
            <a:endParaRPr lang="en-US" i="1" dirty="0">
              <a:solidFill>
                <a:srgbClr val="84C3EB"/>
              </a:solidFill>
              <a:latin typeface="TradeGothic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3709" y="1600200"/>
            <a:ext cx="5715000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Download the flyer from the dashboard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Download the receipt from email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Contact 10 people/houses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Give flyer, take donations, get email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Donation check made out to RHS Lacrosse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All donors get a receipt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Bring cash &amp; checks to Coach Gordon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69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What do I say?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81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Introduce RHS lax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Selling to maintain field &amp; buildings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Orders are placed online or donation now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Can I get your email?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Thank You!!!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15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09825" y="152400"/>
            <a:ext cx="42063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84C3EB"/>
                </a:solidFill>
                <a:latin typeface="TradeGothic Condensed No. 20" pitchFamily="50" charset="0"/>
              </a:rPr>
              <a:t>CUSTOMERS ORDER ONLINE</a:t>
            </a:r>
            <a:endParaRPr lang="en-US" sz="2200" dirty="0">
              <a:solidFill>
                <a:srgbClr val="84C3EB"/>
              </a:solidFill>
              <a:latin typeface="TradeGothic Condensed No. 2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63648" y="746863"/>
            <a:ext cx="2980303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225425" indent="-225425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Use Credit Cards </a:t>
            </a:r>
            <a:r>
              <a:rPr lang="en-US" sz="1400" dirty="0">
                <a:solidFill>
                  <a:schemeClr val="bg1"/>
                </a:solidFill>
                <a:latin typeface="TradeGothic" pitchFamily="50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/ Debit  Cards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79772" y="2438399"/>
            <a:ext cx="5118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Minimum order straw 20 bales or 65 bags or 15 cubic yards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62175" y="1305580"/>
            <a:ext cx="6981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Customer  choices are “Delivered Only” or “Delivered with Installation”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pic>
        <p:nvPicPr>
          <p:cNvPr id="10" name="Picture 9" descr="separat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00200" y="602337"/>
            <a:ext cx="6448425" cy="28575"/>
          </a:xfrm>
          <a:prstGeom prst="rect">
            <a:avLst/>
          </a:prstGeom>
        </p:spPr>
      </p:pic>
      <p:pic>
        <p:nvPicPr>
          <p:cNvPr id="11" name="Picture 10" descr="separat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00175" y="3657600"/>
            <a:ext cx="6448425" cy="28575"/>
          </a:xfrm>
          <a:prstGeom prst="rect">
            <a:avLst/>
          </a:prstGeom>
        </p:spPr>
      </p:pic>
      <p:pic>
        <p:nvPicPr>
          <p:cNvPr id="13" name="Picture 12" descr="computer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-102513"/>
            <a:ext cx="1676400" cy="169875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136385" y="1828800"/>
            <a:ext cx="47532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Customers provide  detailed instructions for installation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81625" y="3264539"/>
            <a:ext cx="26046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Option for Make A Donation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97599" y="2867025"/>
            <a:ext cx="5892703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225425" indent="-225425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$18.00 flat delivery fee straw, $0.65 bag mulch, $10 cubic yard mulch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61403" y="762000"/>
            <a:ext cx="39517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84C3EB"/>
                </a:solidFill>
                <a:latin typeface="TradeGothic Condensed No. 20" pitchFamily="50" charset="0"/>
              </a:rPr>
              <a:t>Deliveries and Installation Info</a:t>
            </a:r>
            <a:endParaRPr lang="en-US" sz="2200" dirty="0">
              <a:solidFill>
                <a:srgbClr val="84C3EB"/>
              </a:solidFill>
              <a:latin typeface="TradeGothic Condensed No. 2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208311"/>
            <a:ext cx="3217547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225425" indent="-225425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50% of all orders are delivered 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57325" y="2644823"/>
            <a:ext cx="502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Install customers notified of specific day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4950" y="3124200"/>
            <a:ext cx="739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Minimum order  20 bales or bags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pic>
        <p:nvPicPr>
          <p:cNvPr id="9" name="Picture 8" descr="separat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90650" y="1447800"/>
            <a:ext cx="6448425" cy="28575"/>
          </a:xfrm>
          <a:prstGeom prst="rect">
            <a:avLst/>
          </a:prstGeom>
        </p:spPr>
      </p:pic>
      <p:pic>
        <p:nvPicPr>
          <p:cNvPr id="10" name="Picture 9" descr="separat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62073" y="4267200"/>
            <a:ext cx="6448425" cy="2857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404937" y="1743669"/>
            <a:ext cx="6781800" cy="30777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Materials are stacked or installed precisely where requested by homeowner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04950" y="3678732"/>
            <a:ext cx="5892703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marL="225425" indent="-225425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$18.00 flat delivery fee straw, $0.65 bag mulch, $10 cubic yard mulch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41817" y="450164"/>
            <a:ext cx="388760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84C3EB"/>
                </a:solidFill>
                <a:latin typeface="TradeGothic Condensed No. 20" pitchFamily="50" charset="0"/>
              </a:rPr>
              <a:t>How Much Do I Need to Sell?</a:t>
            </a:r>
          </a:p>
          <a:p>
            <a:endParaRPr lang="en-US" sz="2200" dirty="0">
              <a:solidFill>
                <a:srgbClr val="84C3EB"/>
              </a:solidFill>
              <a:latin typeface="TradeGothic Condensed No. 20" pitchFamily="50" charset="0"/>
            </a:endParaRPr>
          </a:p>
          <a:p>
            <a:r>
              <a:rPr lang="en-US" sz="2200" dirty="0" smtClean="0">
                <a:solidFill>
                  <a:srgbClr val="84C3EB"/>
                </a:solidFill>
                <a:latin typeface="TradeGothic Condensed No. 20" pitchFamily="50" charset="0"/>
              </a:rPr>
              <a:t>       Bag = 450 points</a:t>
            </a:r>
            <a:endParaRPr lang="en-US" sz="2200" dirty="0">
              <a:solidFill>
                <a:srgbClr val="84C3EB"/>
              </a:solidFill>
              <a:latin typeface="TradeGothic Condensed No. 20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561" y="3009896"/>
            <a:ext cx="34211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Every cubic yard of mulch is 10 points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3561" y="3524250"/>
            <a:ext cx="7391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Every donation dollar is 1 point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pic>
        <p:nvPicPr>
          <p:cNvPr id="9" name="Picture 8" descr="separat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04" y="2124074"/>
            <a:ext cx="6448425" cy="28575"/>
          </a:xfrm>
          <a:prstGeom prst="rect">
            <a:avLst/>
          </a:prstGeom>
        </p:spPr>
      </p:pic>
      <p:pic>
        <p:nvPicPr>
          <p:cNvPr id="10" name="Picture 9" descr="separat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03" y="3999189"/>
            <a:ext cx="6448425" cy="28575"/>
          </a:xfrm>
          <a:prstGeom prst="rect">
            <a:avLst/>
          </a:prstGeom>
        </p:spPr>
      </p:pic>
      <p:pic>
        <p:nvPicPr>
          <p:cNvPr id="16" name="Picture 3" descr="C:\Users\christine\AppData\Local\Microsoft\Windows\Temporary Internet Files\Content.IE5\RTWQQJAD\MC900340596[1].wmf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21590"/>
            <a:ext cx="1826057" cy="1542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13561" y="2428875"/>
            <a:ext cx="39869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TradeGothic" pitchFamily="50" charset="0"/>
              </a:rPr>
              <a:t>Every bale of straw or bag of mulch is 1 point</a:t>
            </a:r>
            <a:endParaRPr lang="en-US" sz="1400" dirty="0">
              <a:solidFill>
                <a:schemeClr val="bg1"/>
              </a:solidFill>
              <a:latin typeface="TradeGothic" pitchFamily="50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19600" y="6019800"/>
            <a:ext cx="402341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84C3EB"/>
                </a:solidFill>
                <a:latin typeface="TradeGothic" pitchFamily="50" charset="0"/>
              </a:rPr>
              <a:t>Bags are mandatory equipment</a:t>
            </a:r>
            <a:endParaRPr lang="en-US" i="1" dirty="0">
              <a:solidFill>
                <a:srgbClr val="84C3EB"/>
              </a:solidFill>
              <a:latin typeface="TradeGothic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4200" y="350163"/>
            <a:ext cx="15247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84C3EB"/>
                </a:solidFill>
                <a:latin typeface="TradeGothic Condensed No. 20" pitchFamily="50" charset="0"/>
              </a:rPr>
              <a:t>Dates</a:t>
            </a:r>
            <a:endParaRPr lang="en-US" sz="4000" dirty="0">
              <a:solidFill>
                <a:srgbClr val="84C3EB"/>
              </a:solidFill>
              <a:latin typeface="TradeGothic Condensed No. 2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209800"/>
            <a:ext cx="708660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2000" dirty="0" smtClean="0">
                <a:solidFill>
                  <a:schemeClr val="bg1"/>
                </a:solidFill>
                <a:latin typeface="TradeGothic" pitchFamily="50" charset="0"/>
              </a:rPr>
              <a:t>First delivery week of October 8</a:t>
            </a:r>
            <a:r>
              <a:rPr lang="en-US" sz="2000" baseline="30000" dirty="0" smtClean="0">
                <a:solidFill>
                  <a:schemeClr val="bg1"/>
                </a:solidFill>
                <a:latin typeface="TradeGothic" pitchFamily="50" charset="0"/>
              </a:rPr>
              <a:t>th</a:t>
            </a:r>
            <a:r>
              <a:rPr lang="en-US" sz="2000" dirty="0" smtClean="0">
                <a:solidFill>
                  <a:schemeClr val="bg1"/>
                </a:solidFill>
                <a:latin typeface="TradeGothic" pitchFamily="50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7800" y="28194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Blip>
                <a:blip r:embed="rId3"/>
              </a:buBlip>
            </a:pPr>
            <a:r>
              <a:rPr lang="en-US" sz="2000" dirty="0" smtClean="0">
                <a:solidFill>
                  <a:schemeClr val="bg1"/>
                </a:solidFill>
                <a:latin typeface="TradeGothic" pitchFamily="50" charset="0"/>
              </a:rPr>
              <a:t>Last delivery week of December 10</a:t>
            </a:r>
            <a:r>
              <a:rPr lang="en-US" sz="2000" baseline="30000" dirty="0" smtClean="0">
                <a:solidFill>
                  <a:schemeClr val="bg1"/>
                </a:solidFill>
                <a:latin typeface="TradeGothic" pitchFamily="50" charset="0"/>
              </a:rPr>
              <a:t>th</a:t>
            </a:r>
            <a:r>
              <a:rPr lang="en-US" sz="2000" dirty="0" smtClean="0">
                <a:solidFill>
                  <a:schemeClr val="bg1"/>
                </a:solidFill>
                <a:latin typeface="TradeGothic" pitchFamily="50" charset="0"/>
              </a:rPr>
              <a:t> </a:t>
            </a:r>
            <a:endParaRPr lang="en-US" sz="2000" dirty="0">
              <a:solidFill>
                <a:schemeClr val="bg1"/>
              </a:solidFill>
              <a:latin typeface="TradeGothic" pitchFamily="50" charset="0"/>
            </a:endParaRPr>
          </a:p>
        </p:txBody>
      </p:sp>
      <p:pic>
        <p:nvPicPr>
          <p:cNvPr id="9" name="Picture 8" descr="separat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47800" y="2133600"/>
            <a:ext cx="6448425" cy="28575"/>
          </a:xfrm>
          <a:prstGeom prst="rect">
            <a:avLst/>
          </a:prstGeom>
        </p:spPr>
      </p:pic>
      <p:pic>
        <p:nvPicPr>
          <p:cNvPr id="10" name="Picture 9" descr="separat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95348" y="4953000"/>
            <a:ext cx="6448425" cy="285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447800" y="335280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Blip>
                <a:blip r:embed="rId3"/>
              </a:buBlip>
            </a:pPr>
            <a:r>
              <a:rPr lang="en-US" sz="2000" dirty="0" smtClean="0">
                <a:solidFill>
                  <a:schemeClr val="bg1"/>
                </a:solidFill>
                <a:latin typeface="TradeGothic" pitchFamily="50" charset="0"/>
              </a:rPr>
              <a:t>Send out email invites now</a:t>
            </a:r>
            <a:endParaRPr lang="en-US" sz="2000" dirty="0">
              <a:solidFill>
                <a:schemeClr val="bg1"/>
              </a:solidFill>
              <a:latin typeface="TradeGothic" pitchFamily="50" charset="0"/>
            </a:endParaRPr>
          </a:p>
        </p:txBody>
      </p:sp>
      <p:pic>
        <p:nvPicPr>
          <p:cNvPr id="12" name="Picture 11" descr="calendar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098" y="304800"/>
            <a:ext cx="1676502" cy="169885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85800" y="54102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84C3EB"/>
                </a:solidFill>
                <a:latin typeface="TradeGothic" pitchFamily="50" charset="0"/>
              </a:rPr>
              <a:t>“This is the easiest fundraiser yet. Who doesn’t need pine straw or mulch?”</a:t>
            </a:r>
            <a:endParaRPr lang="en-US" i="1" dirty="0">
              <a:solidFill>
                <a:srgbClr val="84C3EB"/>
              </a:solidFill>
              <a:latin typeface="TradeGothic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33461" y="3838575"/>
            <a:ext cx="708660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2000" dirty="0" smtClean="0">
                <a:solidFill>
                  <a:schemeClr val="bg1"/>
                </a:solidFill>
                <a:latin typeface="TradeGothic" pitchFamily="50" charset="0"/>
              </a:rPr>
              <a:t>Begin neighborhood canvas 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33461" y="4368997"/>
            <a:ext cx="708660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84C3EB"/>
              </a:buClr>
              <a:buSzPct val="100000"/>
              <a:buBlip>
                <a:blip r:embed="rId3"/>
              </a:buBlip>
            </a:pPr>
            <a:r>
              <a:rPr lang="en-US" sz="2000" dirty="0" smtClean="0">
                <a:solidFill>
                  <a:schemeClr val="bg1"/>
                </a:solidFill>
                <a:latin typeface="TradeGothic" pitchFamily="50" charset="0"/>
              </a:rPr>
              <a:t>All sales finalized by November 16</a:t>
            </a:r>
            <a:r>
              <a:rPr lang="en-US" sz="2000" baseline="30000" dirty="0" smtClean="0">
                <a:solidFill>
                  <a:schemeClr val="bg1"/>
                </a:solidFill>
                <a:latin typeface="TradeGothic" pitchFamily="50" charset="0"/>
              </a:rPr>
              <a:t>th</a:t>
            </a:r>
            <a:r>
              <a:rPr lang="en-US" sz="2000" dirty="0" smtClean="0">
                <a:solidFill>
                  <a:schemeClr val="bg1"/>
                </a:solidFill>
                <a:latin typeface="TradeGothic" pitchFamily="50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Next Steps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Email friends &amp; neighbors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Set up selling teams, divide up neighborhood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Look for email with links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Go Sell!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49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2699</TotalTime>
  <Words>370</Words>
  <Application>Microsoft Office PowerPoint</Application>
  <PresentationFormat>On-screen Show (4:3)</PresentationFormat>
  <Paragraphs>64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Why Landscape Products? </vt:lpstr>
      <vt:lpstr>PowerPoint Presentation</vt:lpstr>
      <vt:lpstr>PowerPoint Presentation</vt:lpstr>
      <vt:lpstr>What do I say?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christine</cp:lastModifiedBy>
  <cp:revision>162</cp:revision>
  <cp:lastPrinted>2012-08-22T21:19:49Z</cp:lastPrinted>
  <dcterms:created xsi:type="dcterms:W3CDTF">2012-02-07T15:31:06Z</dcterms:created>
  <dcterms:modified xsi:type="dcterms:W3CDTF">2012-09-07T19:12:14Z</dcterms:modified>
</cp:coreProperties>
</file>